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13" r:id="rId2"/>
    <p:sldId id="319" r:id="rId3"/>
    <p:sldId id="320" r:id="rId4"/>
    <p:sldId id="316" r:id="rId5"/>
    <p:sldId id="318" r:id="rId6"/>
    <p:sldId id="317" r:id="rId7"/>
    <p:sldId id="322" r:id="rId8"/>
    <p:sldId id="321" r:id="rId9"/>
  </p:sldIdLst>
  <p:sldSz cx="9906000" cy="6858000" type="A4"/>
  <p:notesSz cx="6797675" cy="9926638"/>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der Spek, Paulette" initials="VdSP" lastIdx="12" clrIdx="0">
    <p:extLst/>
  </p:cmAuthor>
  <p:cmAuthor id="2" name="Heijnes, Paul" initials="HP" lastIdx="2" clrIdx="1">
    <p:extLst/>
  </p:cmAuthor>
  <p:cmAuthor id="3" name="Vermeij-de Vries, Maureen" initials="VVM" lastIdx="12" clrIdx="2">
    <p:extLst/>
  </p:cmAuthor>
  <p:cmAuthor id="4" name="de Witt, Hans (NL - Amsterdam)" initials="HdW" lastIdx="1" clrIdx="3">
    <p:extLst/>
  </p:cmAuthor>
  <p:cmAuthor id="5" name="de Witt, Hans (NL - Amsterdam)" initials="HdW [2]" lastIdx="1" clrIdx="4">
    <p:extLst/>
  </p:cmAuthor>
  <p:cmAuthor id="6" name="de Witt, Hans (NL - Amsterdam)" initials="HdW [3]" lastIdx="1" clrIdx="5">
    <p:extLst/>
  </p:cmAuthor>
  <p:cmAuthor id="7" name="de Witt, Hans (NL - Amsterdam)" initials="HdW [4]" lastIdx="1" clrIdx="6">
    <p:extLst/>
  </p:cmAuthor>
  <p:cmAuthor id="8" name="de Witt, Hans (NL - Amsterdam)" initials="HdW [5]" lastIdx="1" clrIdx="7">
    <p:extLst/>
  </p:cmAuthor>
  <p:cmAuthor id="9" name="de Witt, Hans (NL - Amsterdam)" initials="HdW [6]" lastIdx="1" clrIdx="8">
    <p:extLst/>
  </p:cmAuthor>
  <p:cmAuthor id="10" name="de Witt, Hans (NL - Amsterdam)" initials="HdW [7]" lastIdx="1" clrIdx="9">
    <p:extLst/>
  </p:cmAuthor>
  <p:cmAuthor id="11" name="de Witt, Hans (NL - Amsterdam)" initials="HdW [8]" lastIdx="1" clrIdx="10">
    <p:extLst/>
  </p:cmAuthor>
  <p:cmAuthor id="12" name="de Witt, Hans (NL - Amsterdam)" initials="HdW [9]" lastIdx="1" clrIdx="11">
    <p:extLst/>
  </p:cmAuthor>
  <p:cmAuthor id="13" name="de Witt, Hans (NL - Amsterdam)" initials="HdW [10]" lastIdx="1" clrIdx="12">
    <p:extLst/>
  </p:cmAuthor>
  <p:cmAuthor id="14" name="de Witt, Hans (NL - Amsterdam)" initials="HdW [11]" lastIdx="1" clrIdx="13">
    <p:extLst/>
  </p:cmAuthor>
  <p:cmAuthor id="15" name="de Witt, Hans (NL - Amsterdam)" initials="HdW [12]" lastIdx="1" clrIdx="14">
    <p:extLst/>
  </p:cmAuthor>
  <p:cmAuthor id="16" name="de Witt, Hans (NL - Amsterdam)" initials="HdW [13]" lastIdx="1" clrIdx="15">
    <p:extLst/>
  </p:cmAuthor>
  <p:cmAuthor id="17" name="de Witt, Hans (NL - Amsterdam)" initials="HdW [14]" lastIdx="1" clrIdx="16">
    <p:extLst/>
  </p:cmAuthor>
  <p:cmAuthor id="18" name="De Bruin, Arvid" initials="DBA" lastIdx="3" clrIdx="17">
    <p:extLst>
      <p:ext uri="{19B8F6BF-5375-455C-9EA6-DF929625EA0E}">
        <p15:presenceInfo xmlns:p15="http://schemas.microsoft.com/office/powerpoint/2012/main" userId="S-1-5-21-675882491-1800107303-2118856591-7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D75"/>
    <a:srgbClr val="43B02A"/>
    <a:srgbClr val="0091DA"/>
    <a:srgbClr val="4C6A7D"/>
    <a:srgbClr val="718C9D"/>
    <a:srgbClr val="F9A44F"/>
    <a:srgbClr val="31ACB6"/>
    <a:srgbClr val="FDFEFD"/>
    <a:srgbClr val="FDFFFD"/>
    <a:srgbClr val="FE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9" autoAdjust="0"/>
    <p:restoredTop sz="96407" autoAdjust="0"/>
  </p:normalViewPr>
  <p:slideViewPr>
    <p:cSldViewPr snapToObjects="1" showGuides="1">
      <p:cViewPr varScale="1">
        <p:scale>
          <a:sx n="107" d="100"/>
          <a:sy n="107" d="100"/>
        </p:scale>
        <p:origin x="162" y="3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showGuides="1">
      <p:cViewPr varScale="1">
        <p:scale>
          <a:sx n="74" d="100"/>
          <a:sy n="74" d="100"/>
        </p:scale>
        <p:origin x="97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C353533-40E1-4EDF-B1A5-107A4986D4C8}" type="datetimeFigureOut">
              <a:rPr lang="en-US" smtClean="0"/>
              <a:t>3/21/2017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E6060A0-84EA-4413-9F12-1CD516DD36B4}" type="slidenum">
              <a:rPr lang="en-US" smtClean="0"/>
              <a:t>‹nr.›</a:t>
            </a:fld>
            <a:endParaRPr lang="en-US"/>
          </a:p>
        </p:txBody>
      </p:sp>
    </p:spTree>
    <p:extLst>
      <p:ext uri="{BB962C8B-B14F-4D97-AF65-F5344CB8AC3E}">
        <p14:creationId xmlns:p14="http://schemas.microsoft.com/office/powerpoint/2010/main" val="131012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000">
                <a:solidFill>
                  <a:schemeClr val="tx1"/>
                </a:solidFill>
                <a:latin typeface="Arial Narrow" panose="020B0606020202030204" pitchFamily="34" charset="0"/>
              </a:defRPr>
            </a:lvl1pPr>
          </a:lstStyle>
          <a:p>
            <a:endParaRPr lang="en-US"/>
          </a:p>
        </p:txBody>
      </p:sp>
      <p:sp>
        <p:nvSpPr>
          <p:cNvPr id="4" name="Slide Image Placeholder 3"/>
          <p:cNvSpPr>
            <a:spLocks noGrp="1" noRot="1" noChangeAspect="1"/>
          </p:cNvSpPr>
          <p:nvPr>
            <p:ph type="sldImg" idx="2"/>
          </p:nvPr>
        </p:nvSpPr>
        <p:spPr>
          <a:xfrm>
            <a:off x="979488" y="752475"/>
            <a:ext cx="4838700" cy="3351213"/>
          </a:xfrm>
          <a:prstGeom prst="rect">
            <a:avLst/>
          </a:prstGeom>
          <a:noFill/>
          <a:ln w="12700">
            <a:solidFill>
              <a:schemeClr val="bg2"/>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44171" y="4492677"/>
            <a:ext cx="5709333" cy="4613715"/>
          </a:xfrm>
          <a:prstGeom prst="rect">
            <a:avLst/>
          </a:prstGeom>
        </p:spPr>
        <p:txBody>
          <a:bodyPr vert="horz" lIns="36000" tIns="36000" rIns="36000" bIns="3600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solidFill>
                  <a:schemeClr val="bg1">
                    <a:lumMod val="65000"/>
                  </a:schemeClr>
                </a:solidFill>
              </a:defRPr>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900">
                <a:solidFill>
                  <a:schemeClr val="bg1">
                    <a:lumMod val="65000"/>
                  </a:schemeClr>
                </a:solidFill>
                <a:latin typeface="Arial Narrow" panose="020B0606020202030204" pitchFamily="34" charset="0"/>
              </a:defRPr>
            </a:lvl1pPr>
          </a:lstStyle>
          <a:p>
            <a:fld id="{80D87B3A-611C-464F-B7F7-E9A51E98288F}" type="slidenum">
              <a:rPr lang="en-US" smtClean="0"/>
              <a:pPr/>
              <a:t>‹nr.›</a:t>
            </a:fld>
            <a:endParaRPr lang="en-US"/>
          </a:p>
        </p:txBody>
      </p:sp>
    </p:spTree>
    <p:extLst>
      <p:ext uri="{BB962C8B-B14F-4D97-AF65-F5344CB8AC3E}">
        <p14:creationId xmlns:p14="http://schemas.microsoft.com/office/powerpoint/2010/main" val="381309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accent5"/>
        </a:solidFill>
        <a:latin typeface="Arial Narrow" panose="020B0606020202030204" pitchFamily="34" charset="0"/>
        <a:ea typeface="+mn-ea"/>
        <a:cs typeface="+mn-cs"/>
      </a:defRPr>
    </a:lvl1pPr>
    <a:lvl2pPr marL="0" indent="0" algn="l" defTabSz="914400" rtl="0" eaLnBrk="1" latinLnBrk="0" hangingPunct="1">
      <a:defRPr sz="1200" kern="1200">
        <a:solidFill>
          <a:schemeClr val="tx1"/>
        </a:solidFill>
        <a:latin typeface="Arial Narrow" panose="020B0606020202030204" pitchFamily="34" charset="0"/>
        <a:ea typeface="+mn-ea"/>
        <a:cs typeface="+mn-cs"/>
      </a:defRPr>
    </a:lvl2pPr>
    <a:lvl3pPr marL="141288" indent="-141288" algn="l" defTabSz="360363" rtl="0" eaLnBrk="1" latinLnBrk="0" hangingPunct="1">
      <a:buFont typeface="Wingdings" panose="05000000000000000000" pitchFamily="2" charset="2"/>
      <a:buChar char="§"/>
      <a:defRPr sz="1200" kern="1200">
        <a:solidFill>
          <a:schemeClr val="tx1"/>
        </a:solidFill>
        <a:latin typeface="Arial Narrow" panose="020B0606020202030204" pitchFamily="34" charset="0"/>
        <a:ea typeface="+mn-ea"/>
        <a:cs typeface="+mn-cs"/>
      </a:defRPr>
    </a:lvl3pPr>
    <a:lvl4pPr marL="334963" indent="-171450" algn="l" defTabSz="914400" rtl="0" eaLnBrk="1" latinLnBrk="0" hangingPunct="1">
      <a:buFont typeface="Courier New" panose="02070309020205020404" pitchFamily="49" charset="0"/>
      <a:buChar char="o"/>
      <a:defRPr sz="1200" kern="1200">
        <a:solidFill>
          <a:schemeClr val="tx1"/>
        </a:solidFill>
        <a:latin typeface="Arial Narrow" panose="020B0606020202030204" pitchFamily="34" charset="0"/>
        <a:ea typeface="+mn-ea"/>
        <a:cs typeface="+mn-cs"/>
      </a:defRPr>
    </a:lvl4pPr>
    <a:lvl5pPr marL="228600" indent="-228600" algn="l" defTabSz="914400" rtl="0" eaLnBrk="1" latinLnBrk="0" hangingPunct="1">
      <a:buFont typeface="+mj-lt"/>
      <a:buAutoNum type="arabicPeriod"/>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Rectangle 2"/>
          <p:cNvSpPr/>
          <p:nvPr userDrawn="1"/>
        </p:nvSpPr>
        <p:spPr>
          <a:xfrm>
            <a:off x="0" y="0"/>
            <a:ext cx="9906000" cy="6858000"/>
          </a:xfrm>
          <a:prstGeom prst="rect">
            <a:avLst/>
          </a:prstGeom>
          <a:solidFill>
            <a:schemeClr val="tx1">
              <a:alpha val="5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nl-NL" sz="1400" b="1" dirty="0" err="1" smtClean="0">
              <a:solidFill>
                <a:schemeClr val="bg1"/>
              </a:solidFill>
            </a:endParaRPr>
          </a:p>
        </p:txBody>
      </p:sp>
      <p:sp>
        <p:nvSpPr>
          <p:cNvPr id="8" name="Title 1"/>
          <p:cNvSpPr>
            <a:spLocks noGrp="1"/>
          </p:cNvSpPr>
          <p:nvPr>
            <p:ph type="ctrTitle" hasCustomPrompt="1"/>
          </p:nvPr>
        </p:nvSpPr>
        <p:spPr>
          <a:xfrm>
            <a:off x="828000" y="1440000"/>
            <a:ext cx="6120000" cy="3426800"/>
          </a:xfrm>
        </p:spPr>
        <p:txBody>
          <a:bodyPr anchor="t" anchorCtr="0"/>
          <a:lstStyle>
            <a:lvl1pPr algn="l">
              <a:defRPr sz="11000">
                <a:solidFill>
                  <a:schemeClr val="bg1"/>
                </a:solidFill>
              </a:defRPr>
            </a:lvl1pPr>
          </a:lstStyle>
          <a:p>
            <a:r>
              <a:rPr lang="en-GB" dirty="0" smtClean="0"/>
              <a:t>Title slide – </a:t>
            </a:r>
            <a:br>
              <a:rPr lang="en-GB" dirty="0" smtClean="0"/>
            </a:br>
            <a:r>
              <a:rPr lang="en-GB" dirty="0" smtClean="0"/>
              <a:t>vertical image</a:t>
            </a:r>
            <a:endParaRPr lang="en-US" dirty="0"/>
          </a:p>
        </p:txBody>
      </p:sp>
      <p:sp>
        <p:nvSpPr>
          <p:cNvPr id="11" name="Freeform 19"/>
          <p:cNvSpPr>
            <a:spLocks noEditPoints="1"/>
          </p:cNvSpPr>
          <p:nvPr userDrawn="1"/>
        </p:nvSpPr>
        <p:spPr bwMode="auto">
          <a:xfrm>
            <a:off x="828000" y="861125"/>
            <a:ext cx="803814"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 name="Text Placeholder 3"/>
          <p:cNvSpPr>
            <a:spLocks noGrp="1"/>
          </p:cNvSpPr>
          <p:nvPr>
            <p:ph type="body" sz="quarter" idx="11"/>
          </p:nvPr>
        </p:nvSpPr>
        <p:spPr>
          <a:xfrm>
            <a:off x="828000" y="5036399"/>
            <a:ext cx="6120000" cy="1011975"/>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860921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39999"/>
            <a:ext cx="1747838" cy="46080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1"/>
          </p:nvPr>
        </p:nvSpPr>
        <p:spPr>
          <a:xfrm>
            <a:off x="2446338" y="1439999"/>
            <a:ext cx="3402000" cy="46080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6015990" y="1439999"/>
            <a:ext cx="3402000" cy="46080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8" name="Text Placeholder 4"/>
          <p:cNvSpPr>
            <a:spLocks noGrp="1"/>
          </p:cNvSpPr>
          <p:nvPr>
            <p:ph type="body" sz="quarter" idx="13"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32534171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MESSAGE Graph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40000"/>
            <a:ext cx="1747838" cy="46080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6015990" y="1440000"/>
            <a:ext cx="3402000" cy="46080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8" name="Text Placeholder 4"/>
          <p:cNvSpPr>
            <a:spLocks noGrp="1"/>
          </p:cNvSpPr>
          <p:nvPr>
            <p:ph type="body" sz="quarter" idx="11"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12293787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Letter + important notice">
    <p:spTree>
      <p:nvGrpSpPr>
        <p:cNvPr id="1" name=""/>
        <p:cNvGrpSpPr/>
        <p:nvPr/>
      </p:nvGrpSpPr>
      <p:grpSpPr>
        <a:xfrm>
          <a:off x="0" y="0"/>
          <a:ext cx="0" cy="0"/>
          <a:chOff x="0" y="0"/>
          <a:chExt cx="0" cy="0"/>
        </a:xfrm>
      </p:grpSpPr>
      <p:grpSp>
        <p:nvGrpSpPr>
          <p:cNvPr id="3" name="Group 2"/>
          <p:cNvGrpSpPr/>
          <p:nvPr userDrawn="1"/>
        </p:nvGrpSpPr>
        <p:grpSpPr>
          <a:xfrm>
            <a:off x="473074" y="6061075"/>
            <a:ext cx="8944422" cy="796925"/>
            <a:chOff x="473074" y="6061075"/>
            <a:chExt cx="8944422" cy="796925"/>
          </a:xfrm>
        </p:grpSpPr>
        <p:sp>
          <p:nvSpPr>
            <p:cNvPr id="25" name="Rectangle 24"/>
            <p:cNvSpPr/>
            <p:nvPr userDrawn="1"/>
          </p:nvSpPr>
          <p:spPr>
            <a:xfrm>
              <a:off x="8535903" y="6061075"/>
              <a:ext cx="881593" cy="79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nl-NL" sz="1000" dirty="0" err="1" smtClean="0">
                <a:solidFill>
                  <a:schemeClr val="bg1"/>
                </a:solidFill>
              </a:endParaRPr>
            </a:p>
          </p:txBody>
        </p:sp>
        <p:sp>
          <p:nvSpPr>
            <p:cNvPr id="2" name="Rectangle 1"/>
            <p:cNvSpPr/>
            <p:nvPr userDrawn="1"/>
          </p:nvSpPr>
          <p:spPr>
            <a:xfrm>
              <a:off x="473074" y="6061075"/>
              <a:ext cx="881593" cy="79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nl-NL" sz="1000" dirty="0" err="1" smtClean="0">
                <a:solidFill>
                  <a:schemeClr val="bg1"/>
                </a:solidFill>
              </a:endParaRPr>
            </a:p>
          </p:txBody>
        </p:sp>
      </p:grpSp>
      <p:sp>
        <p:nvSpPr>
          <p:cNvPr id="19" name="Text Placeholder 8"/>
          <p:cNvSpPr>
            <a:spLocks noGrp="1"/>
          </p:cNvSpPr>
          <p:nvPr>
            <p:ph type="body" sz="quarter" idx="10"/>
          </p:nvPr>
        </p:nvSpPr>
        <p:spPr>
          <a:xfrm>
            <a:off x="815100" y="1130531"/>
            <a:ext cx="4036500" cy="4878928"/>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5061065" y="1130531"/>
            <a:ext cx="4029834" cy="4878928"/>
          </a:xfrm>
          <a:ln w="6350">
            <a:solidFill>
              <a:srgbClr val="00338D"/>
            </a:solidFill>
          </a:ln>
        </p:spPr>
        <p:txBody>
          <a:bodyPr lIns="144000" tIns="72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Rectangle 20"/>
          <p:cNvSpPr/>
          <p:nvPr userDrawn="1"/>
        </p:nvSpPr>
        <p:spPr>
          <a:xfrm>
            <a:off x="5061065" y="1130531"/>
            <a:ext cx="91081" cy="4878928"/>
          </a:xfrm>
          <a:prstGeom prst="rect">
            <a:avLst/>
          </a:prstGeom>
          <a:solidFill>
            <a:srgbClr val="00338D"/>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‹nr.›</a:t>
            </a:fld>
            <a:endParaRPr lang="en-US" sz="1000" dirty="0">
              <a:solidFill>
                <a:schemeClr val="tx2"/>
              </a:solidFill>
              <a:latin typeface="+mn-lt"/>
              <a:ea typeface="Arial"/>
              <a:cs typeface="Arial" panose="020B0604020202020204" pitchFamily="34" charset="0"/>
            </a:endParaRPr>
          </a:p>
        </p:txBody>
      </p:sp>
      <p:sp>
        <p:nvSpPr>
          <p:cNvPr id="13" name="Text Placeholder 8"/>
          <p:cNvSpPr>
            <a:spLocks noGrp="1"/>
          </p:cNvSpPr>
          <p:nvPr>
            <p:ph type="body" sz="quarter" idx="16"/>
          </p:nvPr>
        </p:nvSpPr>
        <p:spPr>
          <a:xfrm>
            <a:off x="815100" y="444724"/>
            <a:ext cx="4036500" cy="568736"/>
          </a:xfrm>
          <a:ln>
            <a:noFill/>
          </a:ln>
        </p:spPr>
        <p:txBody>
          <a:bodyPr tIns="36000"/>
          <a:lstStyle>
            <a:lvl1pPr>
              <a:spcBef>
                <a:spcPts val="300"/>
              </a:spcBef>
              <a:defRPr sz="800"/>
            </a:lvl1pPr>
            <a:lvl2pPr>
              <a:spcBef>
                <a:spcPts val="300"/>
              </a:spcBef>
              <a:defRPr sz="800"/>
            </a:lvl2pPr>
            <a:lvl3pPr>
              <a:spcBef>
                <a:spcPts val="300"/>
              </a:spcBef>
              <a:defRPr sz="800"/>
            </a:lvl3pPr>
            <a:lvl4pPr>
              <a:spcBef>
                <a:spcPts val="300"/>
              </a:spcBef>
              <a:defRPr sz="800"/>
            </a:lvl4pPr>
            <a:lvl5pPr>
              <a:spcBef>
                <a:spcPts val="300"/>
              </a:spcBef>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8"/>
          <p:cNvSpPr>
            <a:spLocks noGrp="1"/>
          </p:cNvSpPr>
          <p:nvPr>
            <p:ph type="body" sz="quarter" idx="17"/>
          </p:nvPr>
        </p:nvSpPr>
        <p:spPr>
          <a:xfrm>
            <a:off x="5061065" y="444724"/>
            <a:ext cx="4029834" cy="568736"/>
          </a:xfrm>
          <a:ln w="6350">
            <a:noFill/>
          </a:ln>
        </p:spPr>
        <p:txBody>
          <a:bodyPr lIns="144000" tIns="36000"/>
          <a:lstStyle>
            <a:lvl1pPr>
              <a:spcBef>
                <a:spcPts val="300"/>
              </a:spcBef>
              <a:defRPr sz="800"/>
            </a:lvl1pPr>
            <a:lvl2pPr>
              <a:spcBef>
                <a:spcPts val="300"/>
              </a:spcBef>
              <a:defRPr sz="800"/>
            </a:lvl2pPr>
            <a:lvl3pPr>
              <a:spcBef>
                <a:spcPts val="300"/>
              </a:spcBef>
              <a:defRPr sz="800"/>
            </a:lvl3pPr>
            <a:lvl4pPr>
              <a:spcBef>
                <a:spcPts val="300"/>
              </a:spcBef>
              <a:defRPr sz="800"/>
            </a:lvl4pPr>
            <a:lvl5pPr>
              <a:spcBef>
                <a:spcPts val="300"/>
              </a:spcBef>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48663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Letter continuation">
    <p:spTree>
      <p:nvGrpSpPr>
        <p:cNvPr id="1" name=""/>
        <p:cNvGrpSpPr/>
        <p:nvPr/>
      </p:nvGrpSpPr>
      <p:grpSpPr>
        <a:xfrm>
          <a:off x="0" y="0"/>
          <a:ext cx="0" cy="0"/>
          <a:chOff x="0" y="0"/>
          <a:chExt cx="0" cy="0"/>
        </a:xfrm>
      </p:grpSpPr>
      <p:grpSp>
        <p:nvGrpSpPr>
          <p:cNvPr id="22" name="Group 21"/>
          <p:cNvGrpSpPr/>
          <p:nvPr userDrawn="1"/>
        </p:nvGrpSpPr>
        <p:grpSpPr>
          <a:xfrm>
            <a:off x="473074" y="6061075"/>
            <a:ext cx="8944422" cy="796925"/>
            <a:chOff x="473074" y="6061075"/>
            <a:chExt cx="8944422" cy="796925"/>
          </a:xfrm>
        </p:grpSpPr>
        <p:sp>
          <p:nvSpPr>
            <p:cNvPr id="23" name="Rectangle 22"/>
            <p:cNvSpPr/>
            <p:nvPr userDrawn="1"/>
          </p:nvSpPr>
          <p:spPr>
            <a:xfrm>
              <a:off x="8535903" y="6061075"/>
              <a:ext cx="881593" cy="79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nl-NL" sz="1000" dirty="0" err="1" smtClean="0">
                <a:solidFill>
                  <a:schemeClr val="bg1"/>
                </a:solidFill>
              </a:endParaRPr>
            </a:p>
          </p:txBody>
        </p:sp>
        <p:sp>
          <p:nvSpPr>
            <p:cNvPr id="24" name="Rectangle 23"/>
            <p:cNvSpPr/>
            <p:nvPr userDrawn="1"/>
          </p:nvSpPr>
          <p:spPr>
            <a:xfrm>
              <a:off x="473074" y="6061075"/>
              <a:ext cx="881593" cy="79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nl-NL" sz="1000" dirty="0" err="1" smtClean="0">
                <a:solidFill>
                  <a:schemeClr val="bg1"/>
                </a:solidFill>
              </a:endParaRPr>
            </a:p>
          </p:txBody>
        </p:sp>
      </p:grpSp>
      <p:sp>
        <p:nvSpPr>
          <p:cNvPr id="9" name="Text Placeholder 8"/>
          <p:cNvSpPr>
            <a:spLocks noGrp="1"/>
          </p:cNvSpPr>
          <p:nvPr>
            <p:ph type="body" sz="quarter" idx="10"/>
          </p:nvPr>
        </p:nvSpPr>
        <p:spPr>
          <a:xfrm>
            <a:off x="815100" y="1130531"/>
            <a:ext cx="4036500" cy="4878928"/>
          </a:xfrm>
        </p:spPr>
        <p:txBody>
          <a:bodyPr/>
          <a:lstStyle>
            <a:lvl1pPr>
              <a:defRPr sz="900" baseline="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7"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‹nr.›</a:t>
            </a:fld>
            <a:endParaRPr lang="en-US" sz="1000" dirty="0">
              <a:solidFill>
                <a:schemeClr val="tx2"/>
              </a:solidFill>
              <a:latin typeface="+mn-lt"/>
              <a:ea typeface="Arial"/>
              <a:cs typeface="Arial" panose="020B0604020202020204" pitchFamily="34" charset="0"/>
            </a:endParaRPr>
          </a:p>
        </p:txBody>
      </p:sp>
      <p:sp>
        <p:nvSpPr>
          <p:cNvPr id="18" name="Text Placeholder 8"/>
          <p:cNvSpPr>
            <a:spLocks noGrp="1"/>
          </p:cNvSpPr>
          <p:nvPr>
            <p:ph type="body" sz="quarter" idx="11"/>
          </p:nvPr>
        </p:nvSpPr>
        <p:spPr>
          <a:xfrm>
            <a:off x="5070988" y="1130531"/>
            <a:ext cx="4036500" cy="4878928"/>
          </a:xfrm>
        </p:spPr>
        <p:txBody>
          <a:bodyPr/>
          <a:lstStyle>
            <a:lvl1pPr>
              <a:defRPr sz="900" baseline="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2"/>
          </p:nvPr>
        </p:nvSpPr>
        <p:spPr>
          <a:xfrm>
            <a:off x="815100" y="442913"/>
            <a:ext cx="4036500" cy="555307"/>
          </a:xfrm>
        </p:spPr>
        <p:txBody>
          <a:bodyPr/>
          <a:lstStyle>
            <a:lvl1pPr>
              <a:spcBef>
                <a:spcPts val="300"/>
              </a:spcBef>
              <a:defRPr sz="800" baseline="0"/>
            </a:lvl1pPr>
            <a:lvl2pPr>
              <a:spcBef>
                <a:spcPts val="300"/>
              </a:spcBef>
              <a:defRPr sz="800"/>
            </a:lvl2pPr>
            <a:lvl3pPr>
              <a:spcBef>
                <a:spcPts val="300"/>
              </a:spcBef>
              <a:defRPr sz="800"/>
            </a:lvl3pPr>
            <a:lvl4pPr>
              <a:spcBef>
                <a:spcPts val="300"/>
              </a:spcBef>
              <a:defRPr sz="800"/>
            </a:lvl4pPr>
            <a:lvl5pPr>
              <a:spcBef>
                <a:spcPts val="300"/>
              </a:spcBef>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1" name="Text Placeholder 8"/>
          <p:cNvSpPr>
            <a:spLocks noGrp="1"/>
          </p:cNvSpPr>
          <p:nvPr>
            <p:ph type="body" sz="quarter" idx="13"/>
          </p:nvPr>
        </p:nvSpPr>
        <p:spPr>
          <a:xfrm>
            <a:off x="5070988" y="442913"/>
            <a:ext cx="4036500" cy="555307"/>
          </a:xfrm>
        </p:spPr>
        <p:txBody>
          <a:bodyPr/>
          <a:lstStyle>
            <a:lvl1pPr>
              <a:spcBef>
                <a:spcPts val="300"/>
              </a:spcBef>
              <a:defRPr sz="800" baseline="0"/>
            </a:lvl1pPr>
            <a:lvl2pPr>
              <a:spcBef>
                <a:spcPts val="300"/>
              </a:spcBef>
              <a:defRPr sz="800"/>
            </a:lvl2pPr>
            <a:lvl3pPr>
              <a:spcBef>
                <a:spcPts val="300"/>
              </a:spcBef>
              <a:defRPr sz="800"/>
            </a:lvl3pPr>
            <a:lvl4pPr>
              <a:spcBef>
                <a:spcPts val="300"/>
              </a:spcBef>
              <a:defRPr sz="800"/>
            </a:lvl4pPr>
            <a:lvl5pPr>
              <a:spcBef>
                <a:spcPts val="300"/>
              </a:spcBef>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735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40000"/>
            <a:ext cx="4392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hart Placeholder 5"/>
          <p:cNvSpPr>
            <a:spLocks noGrp="1"/>
          </p:cNvSpPr>
          <p:nvPr>
            <p:ph type="chart" sz="quarter" idx="13"/>
          </p:nvPr>
        </p:nvSpPr>
        <p:spPr>
          <a:xfrm>
            <a:off x="5025050" y="1440000"/>
            <a:ext cx="4392000" cy="4608000"/>
          </a:xfrm>
        </p:spPr>
        <p:txBody>
          <a:bodyPr anchor="ctr"/>
          <a:lstStyle>
            <a:lvl1pPr algn="ctr">
              <a:defRPr/>
            </a:lvl1pPr>
          </a:lstStyle>
          <a:p>
            <a:r>
              <a:rPr lang="en-US" smtClean="0"/>
              <a:t>Click icon to add chart</a:t>
            </a:r>
            <a:endParaRPr lang="en-GB" dirty="0"/>
          </a:p>
        </p:txBody>
      </p:sp>
      <p:sp>
        <p:nvSpPr>
          <p:cNvPr id="2" name="Title 1"/>
          <p:cNvSpPr>
            <a:spLocks noGrp="1"/>
          </p:cNvSpPr>
          <p:nvPr>
            <p:ph type="title"/>
          </p:nvPr>
        </p:nvSpPr>
        <p:spPr>
          <a:xfrm>
            <a:off x="488950" y="451575"/>
            <a:ext cx="8928100" cy="720000"/>
          </a:xfrm>
        </p:spPr>
        <p:txBody>
          <a:bodyPr/>
          <a:lstStyle/>
          <a:p>
            <a:r>
              <a:rPr lang="en-US" smtClean="0"/>
              <a:t>Click to edit Master title style</a:t>
            </a:r>
            <a:endParaRPr lang="en-GB" dirty="0"/>
          </a:p>
        </p:txBody>
      </p:sp>
      <p:sp>
        <p:nvSpPr>
          <p:cNvPr id="7" name="Text Placeholder 4"/>
          <p:cNvSpPr>
            <a:spLocks noGrp="1"/>
          </p:cNvSpPr>
          <p:nvPr>
            <p:ph type="body" sz="quarter" idx="11" hasCustomPrompt="1"/>
          </p:nvPr>
        </p:nvSpPr>
        <p:spPr>
          <a:xfrm>
            <a:off x="488950" y="180000"/>
            <a:ext cx="8928100" cy="252000"/>
          </a:xfrm>
        </p:spPr>
        <p:txBody>
          <a:bodyPr vert="horz" lIns="36000" tIns="36000" rIns="36000" bIns="36000" rtlCol="0" anchor="b" anchorCtr="0">
            <a:noAutofit/>
          </a:bodyPr>
          <a:lstStyle>
            <a:lvl1pPr>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a:t>
            </a:r>
          </a:p>
        </p:txBody>
      </p:sp>
    </p:spTree>
    <p:extLst>
      <p:ext uri="{BB962C8B-B14F-4D97-AF65-F5344CB8AC3E}">
        <p14:creationId xmlns:p14="http://schemas.microsoft.com/office/powerpoint/2010/main" val="146885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0057" y="3851348"/>
            <a:ext cx="8928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490057" y="1447207"/>
            <a:ext cx="8928000" cy="2196000"/>
          </a:xfrm>
        </p:spPr>
        <p:txBody>
          <a:bodyPr anchor="ctr"/>
          <a:lstStyle>
            <a:lvl1pPr algn="ctr">
              <a:defRPr/>
            </a:lvl1pPr>
          </a:lstStyle>
          <a:p>
            <a:r>
              <a:rPr lang="en-US" smtClean="0"/>
              <a:t>Click icon to add chart</a:t>
            </a:r>
            <a:endParaRPr lang="en-GB" dirty="0" smtClean="0"/>
          </a:p>
        </p:txBody>
      </p:sp>
      <p:sp>
        <p:nvSpPr>
          <p:cNvPr id="3" name="Title 2"/>
          <p:cNvSpPr>
            <a:spLocks noGrp="1"/>
          </p:cNvSpPr>
          <p:nvPr>
            <p:ph type="title"/>
          </p:nvPr>
        </p:nvSpPr>
        <p:spPr>
          <a:xfrm>
            <a:off x="490057" y="451575"/>
            <a:ext cx="8928000" cy="720000"/>
          </a:xfrm>
        </p:spPr>
        <p:txBody>
          <a:bodyPr/>
          <a:lstStyle/>
          <a:p>
            <a:r>
              <a:rPr lang="en-US" smtClean="0"/>
              <a:t>Click to edit Master title style</a:t>
            </a:r>
            <a:endParaRPr lang="en-GB" dirty="0"/>
          </a:p>
        </p:txBody>
      </p:sp>
      <p:sp>
        <p:nvSpPr>
          <p:cNvPr id="6" name="Text Placeholder 4"/>
          <p:cNvSpPr>
            <a:spLocks noGrp="1"/>
          </p:cNvSpPr>
          <p:nvPr>
            <p:ph type="body" sz="quarter" idx="12"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77866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13600" y="1440000"/>
            <a:ext cx="2880000" cy="21960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489600" y="1440000"/>
            <a:ext cx="2880000" cy="21960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489600" y="3847739"/>
            <a:ext cx="2880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6537600" y="1440000"/>
            <a:ext cx="2880000" cy="21960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3513600" y="3847739"/>
            <a:ext cx="2880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6537600" y="3847739"/>
            <a:ext cx="2880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9600" y="451575"/>
            <a:ext cx="8928000" cy="723600"/>
          </a:xfrm>
        </p:spPr>
        <p:txBody>
          <a:bodyPr/>
          <a:lstStyle/>
          <a:p>
            <a:r>
              <a:rPr lang="en-US" smtClean="0"/>
              <a:t>Click to edit Master title style</a:t>
            </a:r>
            <a:endParaRPr lang="en-GB" dirty="0"/>
          </a:p>
        </p:txBody>
      </p:sp>
      <p:sp>
        <p:nvSpPr>
          <p:cNvPr id="11" name="Text Placeholder 4"/>
          <p:cNvSpPr>
            <a:spLocks noGrp="1"/>
          </p:cNvSpPr>
          <p:nvPr>
            <p:ph type="body" sz="quarter" idx="16"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3441336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9600" y="1422400"/>
            <a:ext cx="8928000" cy="4604400"/>
          </a:xfrm>
        </p:spPr>
        <p:txBody>
          <a:bodyPr anchor="ctr"/>
          <a:lstStyle>
            <a:lvl1pPr algn="ctr">
              <a:defRPr/>
            </a:lvl1pPr>
          </a:lstStyle>
          <a:p>
            <a:r>
              <a:rPr lang="en-US" smtClean="0"/>
              <a:t>Click icon to add picture</a:t>
            </a:r>
            <a:endParaRPr lang="en-GB" dirty="0"/>
          </a:p>
        </p:txBody>
      </p:sp>
      <p:sp>
        <p:nvSpPr>
          <p:cNvPr id="3" name="Title 2"/>
          <p:cNvSpPr>
            <a:spLocks noGrp="1"/>
          </p:cNvSpPr>
          <p:nvPr>
            <p:ph type="title"/>
          </p:nvPr>
        </p:nvSpPr>
        <p:spPr>
          <a:xfrm>
            <a:off x="489600" y="451575"/>
            <a:ext cx="8928000" cy="720000"/>
          </a:xfrm>
        </p:spPr>
        <p:txBody>
          <a:bodyPr/>
          <a:lstStyle/>
          <a:p>
            <a:r>
              <a:rPr lang="en-US" smtClean="0"/>
              <a:t>Click to edit Master title style</a:t>
            </a:r>
            <a:endParaRPr lang="en-GB" dirty="0"/>
          </a:p>
        </p:txBody>
      </p:sp>
      <p:sp>
        <p:nvSpPr>
          <p:cNvPr id="5" name="Text Placeholder 4"/>
          <p:cNvSpPr>
            <a:spLocks noGrp="1"/>
          </p:cNvSpPr>
          <p:nvPr>
            <p:ph type="body" sz="quarter" idx="11"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1546685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700"/>
            <a:ext cx="9906000" cy="6007100"/>
          </a:xfrm>
        </p:spPr>
        <p:txBody>
          <a:bodyPr anchor="ctr"/>
          <a:lstStyle>
            <a:lvl1pPr algn="ctr">
              <a:defRPr/>
            </a:lvl1pPr>
          </a:lstStyle>
          <a:p>
            <a:r>
              <a:rPr lang="en-US" smtClean="0"/>
              <a:t>Click icon to add picture</a:t>
            </a:r>
            <a:endParaRPr lang="en-GB"/>
          </a:p>
        </p:txBody>
      </p:sp>
    </p:spTree>
    <p:extLst>
      <p:ext uri="{BB962C8B-B14F-4D97-AF65-F5344CB8AC3E}">
        <p14:creationId xmlns:p14="http://schemas.microsoft.com/office/powerpoint/2010/main" val="290061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9600" y="2196000"/>
            <a:ext cx="2160000" cy="3852000"/>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747502" y="2196000"/>
            <a:ext cx="2160000" cy="3852000"/>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5003502" y="2196000"/>
            <a:ext cx="2160000" cy="3852000"/>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7259502" y="2196000"/>
            <a:ext cx="2160000" cy="3852000"/>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89600" y="1440000"/>
            <a:ext cx="21600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747502" y="1440000"/>
            <a:ext cx="21600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5003502" y="1440000"/>
            <a:ext cx="21600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7259502" y="1440000"/>
            <a:ext cx="21600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3" name="Title 2"/>
          <p:cNvSpPr>
            <a:spLocks noGrp="1"/>
          </p:cNvSpPr>
          <p:nvPr>
            <p:ph type="title"/>
          </p:nvPr>
        </p:nvSpPr>
        <p:spPr>
          <a:xfrm>
            <a:off x="489600" y="451575"/>
            <a:ext cx="8928000" cy="723600"/>
          </a:xfrm>
        </p:spPr>
        <p:txBody>
          <a:bodyPr/>
          <a:lstStyle/>
          <a:p>
            <a:r>
              <a:rPr lang="en-US" smtClean="0"/>
              <a:t>Click to edit Master title style</a:t>
            </a:r>
            <a:endParaRPr lang="en-GB" dirty="0"/>
          </a:p>
        </p:txBody>
      </p:sp>
      <p:sp>
        <p:nvSpPr>
          <p:cNvPr id="14" name="Text Placeholder 4"/>
          <p:cNvSpPr>
            <a:spLocks noGrp="1"/>
          </p:cNvSpPr>
          <p:nvPr>
            <p:ph type="body" sz="quarter" idx="18"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268386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957392"/>
          </a:xfrm>
          <a:prstGeom prst="rect">
            <a:avLst/>
          </a:prstGeom>
        </p:spPr>
      </p:pic>
      <p:sp>
        <p:nvSpPr>
          <p:cNvPr id="2" name="Title 1"/>
          <p:cNvSpPr>
            <a:spLocks noGrp="1"/>
          </p:cNvSpPr>
          <p:nvPr>
            <p:ph type="ctrTitle" hasCustomPrompt="1"/>
          </p:nvPr>
        </p:nvSpPr>
        <p:spPr>
          <a:xfrm>
            <a:off x="2268000" y="1440000"/>
            <a:ext cx="7149050" cy="3434000"/>
          </a:xfrm>
        </p:spPr>
        <p:txBody>
          <a:bodyPr anchor="t" anchorCtr="0"/>
          <a:lstStyle>
            <a:lvl1pPr algn="l">
              <a:defRPr sz="11000" baseline="0">
                <a:solidFill>
                  <a:schemeClr val="bg1"/>
                </a:solidFill>
              </a:defRPr>
            </a:lvl1pPr>
          </a:lstStyle>
          <a:p>
            <a:r>
              <a:rPr lang="en-GB" dirty="0" smtClean="0"/>
              <a:t>Title slide – </a:t>
            </a:r>
            <a:br>
              <a:rPr lang="en-GB" dirty="0" smtClean="0"/>
            </a:br>
            <a:r>
              <a:rPr lang="en-GB" dirty="0" smtClean="0"/>
              <a:t>no image</a:t>
            </a:r>
            <a:endParaRPr lang="en-US" dirty="0"/>
          </a:p>
        </p:txBody>
      </p:sp>
      <p:sp>
        <p:nvSpPr>
          <p:cNvPr id="7" name="Text Placeholder 3"/>
          <p:cNvSpPr>
            <a:spLocks noGrp="1"/>
          </p:cNvSpPr>
          <p:nvPr>
            <p:ph type="body" sz="quarter" idx="11"/>
          </p:nvPr>
        </p:nvSpPr>
        <p:spPr>
          <a:xfrm>
            <a:off x="2268000" y="5036399"/>
            <a:ext cx="7149050" cy="1011975"/>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48723348"/>
      </p:ext>
    </p:extLst>
  </p:cSld>
  <p:clrMapOvr>
    <a:masterClrMapping/>
  </p:clrMapOvr>
  <p:extLst mod="1">
    <p:ext uri="{DCECCB84-F9BA-43D5-87BE-67443E8EF086}">
      <p15:sldGuideLst xmlns:p15="http://schemas.microsoft.com/office/powerpoint/2012/main">
        <p15:guide id="1" pos="141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196000"/>
            <a:ext cx="1692000" cy="3852000"/>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297950" y="2196000"/>
            <a:ext cx="1692000" cy="3852000"/>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4106950" y="2196000"/>
            <a:ext cx="1692000" cy="3852000"/>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915950" y="2196000"/>
            <a:ext cx="1692000" cy="3852000"/>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88950" y="1440000"/>
            <a:ext cx="16920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297950" y="1440000"/>
            <a:ext cx="16920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4106950" y="1440000"/>
            <a:ext cx="16920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5915950" y="1440000"/>
            <a:ext cx="16920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7724950" y="1440000"/>
            <a:ext cx="16920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7724950" y="2196000"/>
            <a:ext cx="1692000" cy="3852000"/>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8950" y="451575"/>
            <a:ext cx="8928000" cy="723600"/>
          </a:xfrm>
        </p:spPr>
        <p:txBody>
          <a:bodyPr/>
          <a:lstStyle/>
          <a:p>
            <a:r>
              <a:rPr lang="en-US" smtClean="0"/>
              <a:t>Click to edit Master title style</a:t>
            </a:r>
            <a:endParaRPr lang="en-GB" dirty="0"/>
          </a:p>
        </p:txBody>
      </p:sp>
      <p:sp>
        <p:nvSpPr>
          <p:cNvPr id="14" name="Text Placeholder 4"/>
          <p:cNvSpPr>
            <a:spLocks noGrp="1"/>
          </p:cNvSpPr>
          <p:nvPr>
            <p:ph type="body" sz="quarter" idx="20"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2877598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960950" y="4532800"/>
            <a:ext cx="34560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960950" y="1784424"/>
            <a:ext cx="34560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357201" y="3191932"/>
            <a:ext cx="1191600" cy="1191600"/>
          </a:xfrm>
          <a:prstGeom prst="ellipse">
            <a:avLst/>
          </a:prstGeom>
          <a:solidFill>
            <a:schemeClr val="accent1"/>
          </a:solidFill>
        </p:spPr>
        <p:txBody>
          <a:bodyPr lIns="54000" tIns="54000" rIns="54000" bIns="54000"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8"/>
          <p:cNvSpPr>
            <a:spLocks noGrp="1"/>
          </p:cNvSpPr>
          <p:nvPr>
            <p:ph type="body" sz="quarter" idx="15"/>
          </p:nvPr>
        </p:nvSpPr>
        <p:spPr>
          <a:xfrm>
            <a:off x="5960950" y="1440000"/>
            <a:ext cx="3456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960950" y="4182242"/>
            <a:ext cx="3456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88950" y="4532800"/>
            <a:ext cx="34560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88950" y="4182242"/>
            <a:ext cx="3456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88950" y="1784424"/>
            <a:ext cx="34560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88950" y="1440000"/>
            <a:ext cx="3456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Right Arrow 2"/>
          <p:cNvSpPr/>
          <p:nvPr userDrawn="1"/>
        </p:nvSpPr>
        <p:spPr>
          <a:xfrm rot="2655894">
            <a:off x="4100849"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1" name="Right Arrow 20"/>
          <p:cNvSpPr/>
          <p:nvPr userDrawn="1"/>
        </p:nvSpPr>
        <p:spPr>
          <a:xfrm rot="18944106" flipH="1">
            <a:off x="5391752"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2" name="Right Arrow 21"/>
          <p:cNvSpPr/>
          <p:nvPr userDrawn="1"/>
        </p:nvSpPr>
        <p:spPr>
          <a:xfrm rot="18944106" flipV="1">
            <a:off x="4100849"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3" name="Right Arrow 22"/>
          <p:cNvSpPr/>
          <p:nvPr userDrawn="1"/>
        </p:nvSpPr>
        <p:spPr>
          <a:xfrm rot="2655894" flipH="1" flipV="1">
            <a:off x="5391752"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4" name="Title 3"/>
          <p:cNvSpPr>
            <a:spLocks noGrp="1"/>
          </p:cNvSpPr>
          <p:nvPr>
            <p:ph type="title"/>
          </p:nvPr>
        </p:nvSpPr>
        <p:spPr>
          <a:xfrm>
            <a:off x="488950" y="451575"/>
            <a:ext cx="8928000" cy="720000"/>
          </a:xfrm>
        </p:spPr>
        <p:txBody>
          <a:bodyPr/>
          <a:lstStyle/>
          <a:p>
            <a:r>
              <a:rPr lang="en-US" smtClean="0"/>
              <a:t>Click to edit Master title style</a:t>
            </a:r>
            <a:endParaRPr lang="en-GB" dirty="0"/>
          </a:p>
        </p:txBody>
      </p:sp>
      <p:sp>
        <p:nvSpPr>
          <p:cNvPr id="24" name="Text Placeholder 4"/>
          <p:cNvSpPr>
            <a:spLocks noGrp="1"/>
          </p:cNvSpPr>
          <p:nvPr>
            <p:ph type="body" sz="quarter" idx="11" hasCustomPrompt="1"/>
          </p:nvPr>
        </p:nvSpPr>
        <p:spPr>
          <a:xfrm>
            <a:off x="48895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1695715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92000" cy="4245425"/>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88950" y="1440000"/>
            <a:ext cx="4392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5024950" y="1781375"/>
            <a:ext cx="4392000" cy="4245425"/>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5024950" y="1440000"/>
            <a:ext cx="4392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Title 2"/>
          <p:cNvSpPr>
            <a:spLocks noGrp="1"/>
          </p:cNvSpPr>
          <p:nvPr>
            <p:ph type="title"/>
          </p:nvPr>
        </p:nvSpPr>
        <p:spPr>
          <a:xfrm>
            <a:off x="488950" y="451575"/>
            <a:ext cx="8928000" cy="720000"/>
          </a:xfrm>
        </p:spPr>
        <p:txBody>
          <a:bodyPr/>
          <a:lstStyle/>
          <a:p>
            <a:r>
              <a:rPr lang="en-US" smtClean="0"/>
              <a:t>Click to edit Master title style</a:t>
            </a:r>
            <a:endParaRPr lang="en-GB"/>
          </a:p>
        </p:txBody>
      </p:sp>
      <p:sp>
        <p:nvSpPr>
          <p:cNvPr id="9" name="Text Placeholder 4"/>
          <p:cNvSpPr>
            <a:spLocks noGrp="1"/>
          </p:cNvSpPr>
          <p:nvPr>
            <p:ph type="body" sz="quarter" idx="11"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385535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 with blue headers">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30102" y="4241200"/>
            <a:ext cx="43920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030102" y="1784424"/>
            <a:ext cx="43920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5"/>
          </p:nvPr>
        </p:nvSpPr>
        <p:spPr>
          <a:xfrm>
            <a:off x="5030102" y="1440000"/>
            <a:ext cx="4392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030102" y="3890142"/>
            <a:ext cx="4392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89600" y="4241200"/>
            <a:ext cx="43920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89600" y="3890142"/>
            <a:ext cx="4392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89600" y="1784424"/>
            <a:ext cx="43920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89600" y="1440000"/>
            <a:ext cx="4392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4" name="Title 3"/>
          <p:cNvSpPr>
            <a:spLocks noGrp="1"/>
          </p:cNvSpPr>
          <p:nvPr>
            <p:ph type="title"/>
          </p:nvPr>
        </p:nvSpPr>
        <p:spPr>
          <a:xfrm>
            <a:off x="489600" y="451575"/>
            <a:ext cx="8928000" cy="723600"/>
          </a:xfrm>
        </p:spPr>
        <p:txBody>
          <a:bodyPr/>
          <a:lstStyle/>
          <a:p>
            <a:r>
              <a:rPr lang="en-US" smtClean="0"/>
              <a:t>Click to edit Master title style</a:t>
            </a:r>
            <a:endParaRPr lang="en-GB" dirty="0"/>
          </a:p>
        </p:txBody>
      </p:sp>
      <p:sp>
        <p:nvSpPr>
          <p:cNvPr id="13" name="Text Placeholder 4"/>
          <p:cNvSpPr>
            <a:spLocks noGrp="1"/>
          </p:cNvSpPr>
          <p:nvPr>
            <p:ph type="body" sz="quarter" idx="11"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899627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D - blue bord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24950" y="3829182"/>
            <a:ext cx="4392000" cy="22032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024950" y="1422400"/>
            <a:ext cx="4392000" cy="2204719"/>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17"/>
          </p:nvPr>
        </p:nvSpPr>
        <p:spPr>
          <a:xfrm>
            <a:off x="488950" y="3829182"/>
            <a:ext cx="4392000" cy="22032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8"/>
          <p:cNvSpPr>
            <a:spLocks noGrp="1"/>
          </p:cNvSpPr>
          <p:nvPr>
            <p:ph type="body" sz="quarter" idx="19"/>
          </p:nvPr>
        </p:nvSpPr>
        <p:spPr>
          <a:xfrm>
            <a:off x="488950" y="1422400"/>
            <a:ext cx="4392000" cy="2204719"/>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a:xfrm>
            <a:off x="488950" y="451575"/>
            <a:ext cx="8928000" cy="723600"/>
          </a:xfrm>
        </p:spPr>
        <p:txBody>
          <a:bodyPr/>
          <a:lstStyle/>
          <a:p>
            <a:r>
              <a:rPr lang="en-US" smtClean="0"/>
              <a:t>Click to edit Master title style</a:t>
            </a:r>
            <a:endParaRPr lang="en-GB" dirty="0"/>
          </a:p>
        </p:txBody>
      </p:sp>
      <p:sp>
        <p:nvSpPr>
          <p:cNvPr id="9" name="Text Placeholder 4"/>
          <p:cNvSpPr>
            <a:spLocks noGrp="1"/>
          </p:cNvSpPr>
          <p:nvPr>
            <p:ph type="body" sz="quarter" idx="11"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1062860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440000"/>
            <a:ext cx="7200000" cy="3510000"/>
          </a:xfrm>
        </p:spPr>
        <p:txBody>
          <a:bodyPr anchor="t" anchorCtr="0"/>
          <a:lstStyle>
            <a:lvl1pPr algn="l">
              <a:defRPr sz="11000">
                <a:solidFill>
                  <a:schemeClr val="bg1"/>
                </a:solidFill>
              </a:defRPr>
            </a:lvl1pPr>
          </a:lstStyle>
          <a:p>
            <a:r>
              <a:rPr lang="en-GB" dirty="0" smtClean="0"/>
              <a:t>Section divider style one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7" name="Freeform 19"/>
          <p:cNvSpPr>
            <a:spLocks noEditPoints="1"/>
          </p:cNvSpPr>
          <p:nvPr userDrawn="1"/>
        </p:nvSpPr>
        <p:spPr bwMode="auto">
          <a:xfrm>
            <a:off x="2236108" y="861125"/>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49839359"/>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440000"/>
            <a:ext cx="7200000" cy="3434000"/>
          </a:xfrm>
        </p:spPr>
        <p:txBody>
          <a:bodyPr anchor="t" anchorCtr="0"/>
          <a:lstStyle>
            <a:lvl1pPr algn="l">
              <a:defRPr sz="11000">
                <a:solidFill>
                  <a:schemeClr val="bg1"/>
                </a:solidFill>
              </a:defRPr>
            </a:lvl1pPr>
          </a:lstStyle>
          <a:p>
            <a:r>
              <a:rPr lang="en-GB" dirty="0" smtClean="0"/>
              <a:t>Section divider style two</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861125"/>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8696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440000"/>
            <a:ext cx="7200000" cy="3434000"/>
          </a:xfrm>
        </p:spPr>
        <p:txBody>
          <a:bodyPr anchor="t" anchorCtr="0"/>
          <a:lstStyle>
            <a:lvl1pPr algn="l">
              <a:defRPr sz="11000">
                <a:solidFill>
                  <a:schemeClr val="bg1"/>
                </a:solidFill>
              </a:defRPr>
            </a:lvl1pPr>
          </a:lstStyle>
          <a:p>
            <a:r>
              <a:rPr lang="en-GB" dirty="0" smtClean="0"/>
              <a:t>Section divider style three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861125"/>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27710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440000"/>
            <a:ext cx="7200000" cy="3434000"/>
          </a:xfrm>
        </p:spPr>
        <p:txBody>
          <a:bodyPr anchor="t" anchorCtr="0"/>
          <a:lstStyle>
            <a:lvl1pPr algn="l">
              <a:defRPr sz="11000">
                <a:solidFill>
                  <a:schemeClr val="bg1"/>
                </a:solidFill>
              </a:defRPr>
            </a:lvl1pPr>
          </a:lstStyle>
          <a:p>
            <a:r>
              <a:rPr lang="en-GB" dirty="0" smtClean="0"/>
              <a:t>Section divider style four</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861125"/>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981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440000"/>
            <a:ext cx="7200000" cy="3434000"/>
          </a:xfrm>
        </p:spPr>
        <p:txBody>
          <a:bodyPr anchor="t" anchorCtr="0"/>
          <a:lstStyle>
            <a:lvl1pPr algn="l">
              <a:defRPr sz="11000">
                <a:solidFill>
                  <a:schemeClr val="bg1"/>
                </a:solidFill>
              </a:defRPr>
            </a:lvl1pPr>
          </a:lstStyle>
          <a:p>
            <a:r>
              <a:rPr lang="en-GB" dirty="0" smtClean="0"/>
              <a:t>Section divider style five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861125"/>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81153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8950" y="451575"/>
            <a:ext cx="8928000" cy="720000"/>
          </a:xfrm>
        </p:spPr>
        <p:txBody>
          <a:bodyPr/>
          <a:lstStyle/>
          <a:p>
            <a:r>
              <a:rPr lang="en-US" smtClean="0"/>
              <a:t>Click to edit Master title style</a:t>
            </a:r>
            <a:endParaRPr lang="en-US" dirty="0"/>
          </a:p>
        </p:txBody>
      </p:sp>
      <p:sp>
        <p:nvSpPr>
          <p:cNvPr id="4" name="Text Placeholder 4"/>
          <p:cNvSpPr>
            <a:spLocks noGrp="1"/>
          </p:cNvSpPr>
          <p:nvPr>
            <p:ph type="body" sz="quarter" idx="11" hasCustomPrompt="1"/>
          </p:nvPr>
        </p:nvSpPr>
        <p:spPr>
          <a:xfrm>
            <a:off x="48895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1086707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28000" y="861125"/>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7174" y="3442555"/>
            <a:ext cx="1325883" cy="38100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7835" y="3442555"/>
            <a:ext cx="2523749" cy="384049"/>
          </a:xfrm>
          <a:prstGeom prst="rect">
            <a:avLst/>
          </a:prstGeom>
        </p:spPr>
      </p:pic>
      <p:sp>
        <p:nvSpPr>
          <p:cNvPr id="12" name="Text Placeholder 2"/>
          <p:cNvSpPr>
            <a:spLocks noGrp="1"/>
          </p:cNvSpPr>
          <p:nvPr>
            <p:ph type="body" sz="quarter" idx="13"/>
          </p:nvPr>
        </p:nvSpPr>
        <p:spPr>
          <a:xfrm>
            <a:off x="1728000" y="4313239"/>
            <a:ext cx="7668000" cy="554037"/>
          </a:xfrm>
        </p:spPr>
        <p:txBody>
          <a:bodyPr/>
          <a:lstStyle>
            <a:lvl1pPr marL="0" indent="0" algn="l" defTabSz="914400" rtl="0" eaLnBrk="1" latinLnBrk="0" hangingPunct="1">
              <a:lnSpc>
                <a:spcPct val="100000"/>
              </a:lnSpc>
              <a:spcBef>
                <a:spcPts val="600"/>
              </a:spcBef>
              <a:spcAft>
                <a:spcPts val="0"/>
              </a:spcAft>
              <a:buFontTx/>
              <a:buNone/>
              <a:defRPr lang="en-US" sz="900" b="0" kern="1200" dirty="0" smtClean="0">
                <a:solidFill>
                  <a:schemeClr val="bg1">
                    <a:lumMod val="65000"/>
                  </a:schemeClr>
                </a:solidFill>
                <a:latin typeface="+mn-lt"/>
                <a:ea typeface="+mn-ea"/>
                <a:cs typeface="+mn-cs"/>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0" indent="0">
              <a:buFontTx/>
              <a:buNone/>
              <a:defRPr sz="900" b="0">
                <a:solidFill>
                  <a:schemeClr val="bg1">
                    <a:lumMod val="65000"/>
                  </a:schemeClr>
                </a:solidFill>
              </a:defRPr>
            </a:lvl4pPr>
            <a:lvl5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5pPr>
            <a:lvl6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6pPr>
            <a:lvl7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7pPr>
            <a:lvl8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8pPr>
            <a:lvl9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9pPr>
          </a:lstStyle>
          <a:p>
            <a:pPr marL="0" lvl="0" indent="0" algn="l" defTabSz="914400" rtl="0" eaLnBrk="1" latinLnBrk="0" hangingPunct="1">
              <a:lnSpc>
                <a:spcPct val="100000"/>
              </a:lnSpc>
              <a:spcBef>
                <a:spcPts val="0"/>
              </a:spcBef>
              <a:spcAft>
                <a:spcPts val="0"/>
              </a:spcAft>
              <a:buClr>
                <a:schemeClr val="tx2"/>
              </a:buClr>
              <a:buFontTx/>
              <a:buNone/>
            </a:pPr>
            <a:r>
              <a:rPr lang="en-US" smtClean="0"/>
              <a:t>Click to edit Master text styles</a:t>
            </a:r>
          </a:p>
          <a:p>
            <a:pPr marL="0" lvl="1" indent="0" algn="l" defTabSz="914400" rtl="0" eaLnBrk="1" latinLnBrk="0" hangingPunct="1">
              <a:lnSpc>
                <a:spcPct val="100000"/>
              </a:lnSpc>
              <a:spcBef>
                <a:spcPts val="0"/>
              </a:spcBef>
              <a:spcAft>
                <a:spcPts val="0"/>
              </a:spcAft>
              <a:buClr>
                <a:schemeClr val="tx2"/>
              </a:buClr>
              <a:buFontTx/>
              <a:buNone/>
            </a:pPr>
            <a:r>
              <a:rPr lang="en-US" smtClean="0"/>
              <a:t>Second level</a:t>
            </a:r>
          </a:p>
        </p:txBody>
      </p:sp>
      <p:sp>
        <p:nvSpPr>
          <p:cNvPr id="13" name="Text Placeholder 2"/>
          <p:cNvSpPr>
            <a:spLocks noGrp="1"/>
          </p:cNvSpPr>
          <p:nvPr>
            <p:ph type="body" sz="quarter" idx="14"/>
          </p:nvPr>
        </p:nvSpPr>
        <p:spPr>
          <a:xfrm>
            <a:off x="1728000" y="3881349"/>
            <a:ext cx="2948969" cy="200968"/>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4" name="Text Placeholder 2"/>
          <p:cNvSpPr>
            <a:spLocks noGrp="1"/>
          </p:cNvSpPr>
          <p:nvPr>
            <p:ph type="body" sz="quarter" idx="15"/>
          </p:nvPr>
        </p:nvSpPr>
        <p:spPr>
          <a:xfrm>
            <a:off x="4767174" y="3881349"/>
            <a:ext cx="2985974" cy="200968"/>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5" name="Text Placeholder 2"/>
          <p:cNvSpPr>
            <a:spLocks noGrp="1"/>
          </p:cNvSpPr>
          <p:nvPr>
            <p:ph type="body" sz="quarter" idx="18"/>
          </p:nvPr>
        </p:nvSpPr>
        <p:spPr>
          <a:xfrm>
            <a:off x="1728000" y="5090897"/>
            <a:ext cx="7668000" cy="554037"/>
          </a:xfrm>
        </p:spPr>
        <p:txBody>
          <a:bodyPr/>
          <a:lstStyle>
            <a:lvl1pPr marL="0" indent="0" algn="l" defTabSz="914400" rtl="0" eaLnBrk="1" latinLnBrk="0" hangingPunct="1">
              <a:lnSpc>
                <a:spcPct val="100000"/>
              </a:lnSpc>
              <a:spcBef>
                <a:spcPts val="600"/>
              </a:spcBef>
              <a:spcAft>
                <a:spcPts val="0"/>
              </a:spcAft>
              <a:buFontTx/>
              <a:buNone/>
              <a:defRPr lang="en-US" sz="900" b="0" kern="1200" dirty="0" smtClean="0">
                <a:solidFill>
                  <a:schemeClr val="bg1">
                    <a:lumMod val="65000"/>
                  </a:schemeClr>
                </a:solidFill>
                <a:latin typeface="+mn-lt"/>
                <a:ea typeface="+mn-ea"/>
                <a:cs typeface="+mn-cs"/>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0" indent="0">
              <a:buFontTx/>
              <a:buNone/>
              <a:defRPr sz="900" b="0">
                <a:solidFill>
                  <a:schemeClr val="bg1">
                    <a:lumMod val="65000"/>
                  </a:schemeClr>
                </a:solidFill>
              </a:defRPr>
            </a:lvl4pPr>
            <a:lvl5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5pPr>
            <a:lvl6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6pPr>
            <a:lvl7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7pPr>
            <a:lvl8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8pPr>
            <a:lvl9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9pPr>
          </a:lstStyle>
          <a:p>
            <a:pPr marL="0" lvl="0" indent="0" algn="l" defTabSz="914400" rtl="0" eaLnBrk="1" latinLnBrk="0" hangingPunct="1">
              <a:lnSpc>
                <a:spcPct val="100000"/>
              </a:lnSpc>
              <a:spcBef>
                <a:spcPts val="0"/>
              </a:spcBef>
              <a:spcAft>
                <a:spcPts val="0"/>
              </a:spcAft>
              <a:buClr>
                <a:schemeClr val="tx2"/>
              </a:buClr>
              <a:buFontTx/>
              <a:buNone/>
            </a:pPr>
            <a:r>
              <a:rPr lang="en-US" smtClean="0"/>
              <a:t>Click to edit Master text styles</a:t>
            </a:r>
          </a:p>
          <a:p>
            <a:pPr marL="0" lvl="1" indent="0" algn="l" defTabSz="914400" rtl="0" eaLnBrk="1" latinLnBrk="0" hangingPunct="1">
              <a:lnSpc>
                <a:spcPct val="100000"/>
              </a:lnSpc>
              <a:spcBef>
                <a:spcPts val="0"/>
              </a:spcBef>
              <a:spcAft>
                <a:spcPts val="0"/>
              </a:spcAft>
              <a:buClr>
                <a:schemeClr val="tx2"/>
              </a:buClr>
              <a:buFontTx/>
              <a:buNone/>
            </a:pPr>
            <a:r>
              <a:rPr lang="en-US" smtClean="0"/>
              <a:t>Second level</a:t>
            </a:r>
          </a:p>
        </p:txBody>
      </p:sp>
      <p:sp>
        <p:nvSpPr>
          <p:cNvPr id="22" name="Text Placeholder 2"/>
          <p:cNvSpPr>
            <a:spLocks noGrp="1"/>
          </p:cNvSpPr>
          <p:nvPr>
            <p:ph type="body" sz="quarter" idx="19"/>
          </p:nvPr>
        </p:nvSpPr>
        <p:spPr>
          <a:xfrm>
            <a:off x="1728000" y="5887910"/>
            <a:ext cx="7668000" cy="141415"/>
          </a:xfrm>
        </p:spPr>
        <p:txBody>
          <a:bodyPr/>
          <a:lstStyle>
            <a:lvl1pPr marL="0" indent="0" algn="l" defTabSz="914400" rtl="0" eaLnBrk="1" latinLnBrk="0" hangingPunct="1">
              <a:lnSpc>
                <a:spcPct val="100000"/>
              </a:lnSpc>
              <a:spcBef>
                <a:spcPts val="600"/>
              </a:spcBef>
              <a:spcAft>
                <a:spcPts val="0"/>
              </a:spcAft>
              <a:buFontTx/>
              <a:buNone/>
              <a:defRPr lang="en-US" sz="900" b="0" kern="1200" dirty="0" smtClean="0">
                <a:solidFill>
                  <a:schemeClr val="bg1">
                    <a:lumMod val="65000"/>
                  </a:schemeClr>
                </a:solidFill>
                <a:latin typeface="+mn-lt"/>
                <a:ea typeface="+mn-ea"/>
                <a:cs typeface="+mn-cs"/>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0" indent="0">
              <a:buFontTx/>
              <a:buNone/>
              <a:defRPr sz="900" b="0">
                <a:solidFill>
                  <a:schemeClr val="bg1">
                    <a:lumMod val="65000"/>
                  </a:schemeClr>
                </a:solidFill>
              </a:defRPr>
            </a:lvl4pPr>
            <a:lvl5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5pPr>
            <a:lvl6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6pPr>
            <a:lvl7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7pPr>
            <a:lvl8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8pPr>
            <a:lvl9pPr marL="0" indent="0" algn="l" defTabSz="914400" rtl="0" eaLnBrk="1" latinLnBrk="0" hangingPunct="1">
              <a:lnSpc>
                <a:spcPct val="100000"/>
              </a:lnSpc>
              <a:spcAft>
                <a:spcPts val="0"/>
              </a:spcAft>
              <a:buFontTx/>
              <a:buNone/>
              <a:defRPr lang="en-US" sz="900" b="0" kern="1200" dirty="0" smtClean="0">
                <a:solidFill>
                  <a:schemeClr val="bg1">
                    <a:lumMod val="65000"/>
                  </a:schemeClr>
                </a:solidFill>
                <a:latin typeface="+mn-lt"/>
                <a:ea typeface="+mn-ea"/>
                <a:cs typeface="+mn-cs"/>
              </a:defRPr>
            </a:lvl9pPr>
          </a:lstStyle>
          <a:p>
            <a:pPr marL="0" lvl="0" indent="0" algn="l" defTabSz="914400" rtl="0" eaLnBrk="1" latinLnBrk="0" hangingPunct="1">
              <a:lnSpc>
                <a:spcPct val="100000"/>
              </a:lnSpc>
              <a:spcBef>
                <a:spcPts val="0"/>
              </a:spcBef>
              <a:spcAft>
                <a:spcPts val="0"/>
              </a:spcAft>
              <a:buClr>
                <a:schemeClr val="tx2"/>
              </a:buClr>
              <a:buFontTx/>
              <a:buNone/>
            </a:pPr>
            <a:r>
              <a:rPr lang="en-US" smtClean="0"/>
              <a:t>Click to edit Master text styles</a:t>
            </a:r>
          </a:p>
        </p:txBody>
      </p:sp>
    </p:spTree>
    <p:extLst>
      <p:ext uri="{BB962C8B-B14F-4D97-AF65-F5344CB8AC3E}">
        <p14:creationId xmlns:p14="http://schemas.microsoft.com/office/powerpoint/2010/main" val="326727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9600" y="1440000"/>
            <a:ext cx="8928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a:xfrm>
            <a:off x="489600" y="451575"/>
            <a:ext cx="8928000" cy="723600"/>
          </a:xfrm>
        </p:spPr>
        <p:txBody>
          <a:bodyPr/>
          <a:lstStyle/>
          <a:p>
            <a:r>
              <a:rPr lang="en-US" smtClean="0"/>
              <a:t>Click to edit Master title style</a:t>
            </a:r>
            <a:endParaRPr lang="en-GB" dirty="0"/>
          </a:p>
        </p:txBody>
      </p:sp>
      <p:sp>
        <p:nvSpPr>
          <p:cNvPr id="5" name="Text Placeholder 4"/>
          <p:cNvSpPr>
            <a:spLocks noGrp="1"/>
          </p:cNvSpPr>
          <p:nvPr>
            <p:ph type="body" sz="quarter" idx="11"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107617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40000"/>
            <a:ext cx="4392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5025050" y="1440000"/>
            <a:ext cx="4392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7" name="Text Placeholder 4"/>
          <p:cNvSpPr>
            <a:spLocks noGrp="1"/>
          </p:cNvSpPr>
          <p:nvPr>
            <p:ph type="body" sz="quarter" idx="12" hasCustomPrompt="1"/>
          </p:nvPr>
        </p:nvSpPr>
        <p:spPr>
          <a:xfrm>
            <a:off x="48895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760996748"/>
      </p:ext>
    </p:extLst>
  </p:cSld>
  <p:clrMapOvr>
    <a:masterClrMapping/>
  </p:clrMapOvr>
  <p:extLst mod="1">
    <p:ext uri="{DCECCB84-F9BA-43D5-87BE-67443E8EF086}">
      <p15:sldGuideLst xmlns:p15="http://schemas.microsoft.com/office/powerpoint/2012/main">
        <p15:guide id="1" pos="3081" userDrawn="1">
          <p15:clr>
            <a:srgbClr val="FBAE40"/>
          </p15:clr>
        </p15:guide>
        <p15:guide id="2" pos="316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HRE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9600" y="1440000"/>
            <a:ext cx="28800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3513147" y="1440000"/>
            <a:ext cx="28800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9600" y="451575"/>
            <a:ext cx="8927093" cy="720000"/>
          </a:xfrm>
        </p:spPr>
        <p:txBody>
          <a:bodyPr/>
          <a:lstStyle/>
          <a:p>
            <a:r>
              <a:rPr lang="en-US" smtClean="0"/>
              <a:t>Click to edit Master title style</a:t>
            </a:r>
            <a:endParaRPr lang="en-GB" dirty="0"/>
          </a:p>
        </p:txBody>
      </p:sp>
      <p:sp>
        <p:nvSpPr>
          <p:cNvPr id="7" name="Text Placeholder 8"/>
          <p:cNvSpPr>
            <a:spLocks noGrp="1"/>
          </p:cNvSpPr>
          <p:nvPr>
            <p:ph type="body" sz="quarter" idx="13"/>
          </p:nvPr>
        </p:nvSpPr>
        <p:spPr>
          <a:xfrm>
            <a:off x="6536693" y="1440000"/>
            <a:ext cx="28800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4"/>
          <p:cNvSpPr>
            <a:spLocks noGrp="1"/>
          </p:cNvSpPr>
          <p:nvPr>
            <p:ph type="body" sz="quarter" idx="14"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248798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D plain">
    <p:spTree>
      <p:nvGrpSpPr>
        <p:cNvPr id="1" name=""/>
        <p:cNvGrpSpPr/>
        <p:nvPr/>
      </p:nvGrpSpPr>
      <p:grpSpPr>
        <a:xfrm>
          <a:off x="0" y="0"/>
          <a:ext cx="0" cy="0"/>
          <a:chOff x="0" y="0"/>
          <a:chExt cx="0" cy="0"/>
        </a:xfrm>
      </p:grpSpPr>
      <p:sp>
        <p:nvSpPr>
          <p:cNvPr id="3" name="Title 2"/>
          <p:cNvSpPr>
            <a:spLocks noGrp="1"/>
          </p:cNvSpPr>
          <p:nvPr>
            <p:ph type="title"/>
          </p:nvPr>
        </p:nvSpPr>
        <p:spPr>
          <a:xfrm>
            <a:off x="489600" y="451575"/>
            <a:ext cx="8927450" cy="723600"/>
          </a:xfrm>
        </p:spPr>
        <p:txBody>
          <a:bodyPr/>
          <a:lstStyle/>
          <a:p>
            <a:r>
              <a:rPr lang="en-US" smtClean="0"/>
              <a:t>Click to edit Master title style</a:t>
            </a:r>
            <a:endParaRPr lang="en-GB" dirty="0"/>
          </a:p>
        </p:txBody>
      </p:sp>
      <p:sp>
        <p:nvSpPr>
          <p:cNvPr id="10" name="Content Placeholder 9"/>
          <p:cNvSpPr>
            <a:spLocks noGrp="1"/>
          </p:cNvSpPr>
          <p:nvPr>
            <p:ph sz="quarter" idx="15"/>
          </p:nvPr>
        </p:nvSpPr>
        <p:spPr>
          <a:xfrm>
            <a:off x="489599" y="1440000"/>
            <a:ext cx="439200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p:cNvSpPr>
            <a:spLocks noGrp="1"/>
          </p:cNvSpPr>
          <p:nvPr>
            <p:ph sz="quarter" idx="16"/>
          </p:nvPr>
        </p:nvSpPr>
        <p:spPr>
          <a:xfrm>
            <a:off x="5025050" y="1440000"/>
            <a:ext cx="439200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9"/>
          <p:cNvSpPr>
            <a:spLocks noGrp="1"/>
          </p:cNvSpPr>
          <p:nvPr>
            <p:ph sz="quarter" idx="17"/>
          </p:nvPr>
        </p:nvSpPr>
        <p:spPr>
          <a:xfrm>
            <a:off x="489599" y="3789363"/>
            <a:ext cx="439200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8"/>
          </p:nvPr>
        </p:nvSpPr>
        <p:spPr>
          <a:xfrm>
            <a:off x="5025050" y="3789363"/>
            <a:ext cx="439200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11"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356333431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6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39999"/>
            <a:ext cx="1746000" cy="4621075"/>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1"/>
          </p:nvPr>
        </p:nvSpPr>
        <p:spPr>
          <a:xfrm>
            <a:off x="2448000" y="1439999"/>
            <a:ext cx="6965950" cy="4621075"/>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dirty="0"/>
          </a:p>
        </p:txBody>
      </p:sp>
      <p:sp>
        <p:nvSpPr>
          <p:cNvPr id="12" name="Text Placeholder 4"/>
          <p:cNvSpPr>
            <a:spLocks noGrp="1"/>
          </p:cNvSpPr>
          <p:nvPr>
            <p:ph type="body" sz="quarter" idx="12" hasCustomPrompt="1"/>
          </p:nvPr>
        </p:nvSpPr>
        <p:spPr>
          <a:xfrm>
            <a:off x="489600" y="180000"/>
            <a:ext cx="8927450"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smtClean="0"/>
              <a:t>Super title here – ignore when not needed or add space</a:t>
            </a:r>
          </a:p>
        </p:txBody>
      </p:sp>
    </p:spTree>
    <p:extLst>
      <p:ext uri="{BB962C8B-B14F-4D97-AF65-F5344CB8AC3E}">
        <p14:creationId xmlns:p14="http://schemas.microsoft.com/office/powerpoint/2010/main" val="28185183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5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28000" cy="720000"/>
          </a:xfrm>
          <a:prstGeom prst="rect">
            <a:avLst/>
          </a:prstGeom>
        </p:spPr>
        <p:txBody>
          <a:bodyPr vert="horz" lIns="36000" tIns="36000" rIns="36000" bIns="3600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8950" y="1440000"/>
            <a:ext cx="8928000" cy="4608000"/>
          </a:xfrm>
          <a:prstGeom prst="rect">
            <a:avLst/>
          </a:prstGeom>
        </p:spPr>
        <p:txBody>
          <a:bodyPr vert="horz" lIns="36000" tIns="36000" rIns="36000" bIns="3600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Shape 8"/>
          <p:cNvSpPr txBox="1">
            <a:spLocks/>
          </p:cNvSpPr>
          <p:nvPr userDrawn="1"/>
        </p:nvSpPr>
        <p:spPr>
          <a:xfrm>
            <a:off x="9026900" y="6320118"/>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rgbClr val="00338D"/>
                </a:solidFill>
                <a:latin typeface="+mn-lt"/>
                <a:ea typeface="Arial"/>
                <a:cs typeface="Arial" panose="020B0604020202020204" pitchFamily="34" charset="0"/>
              </a:rPr>
              <a:pPr algn="r"/>
              <a:t>‹nr.›</a:t>
            </a:fld>
            <a:endParaRPr lang="en-US" sz="900" dirty="0">
              <a:solidFill>
                <a:srgbClr val="00338D"/>
              </a:solidFill>
              <a:latin typeface="+mn-lt"/>
              <a:ea typeface="Arial"/>
              <a:cs typeface="Arial" panose="020B0604020202020204" pitchFamily="34" charset="0"/>
            </a:endParaRPr>
          </a:p>
        </p:txBody>
      </p:sp>
      <p:grpSp>
        <p:nvGrpSpPr>
          <p:cNvPr id="4" name="Group 3"/>
          <p:cNvGrpSpPr/>
          <p:nvPr userDrawn="1"/>
        </p:nvGrpSpPr>
        <p:grpSpPr>
          <a:xfrm>
            <a:off x="488950" y="-519672"/>
            <a:ext cx="8928100" cy="432000"/>
            <a:chOff x="828675" y="-519672"/>
            <a:chExt cx="8280400" cy="432000"/>
          </a:xfrm>
        </p:grpSpPr>
        <p:sp>
          <p:nvSpPr>
            <p:cNvPr id="8" name="TextBox 7"/>
            <p:cNvSpPr txBox="1"/>
            <p:nvPr userDrawn="1"/>
          </p:nvSpPr>
          <p:spPr>
            <a:xfrm>
              <a:off x="828675" y="-519672"/>
              <a:ext cx="1346032" cy="127014"/>
            </a:xfrm>
            <a:prstGeom prst="rect">
              <a:avLst/>
            </a:prstGeom>
            <a:solidFill>
              <a:schemeClr val="bg1">
                <a:lumMod val="95000"/>
              </a:schemeClr>
            </a:solidFill>
            <a:effectLst>
              <a:outerShdw dist="12700" dir="5400000" algn="t" rotWithShape="0">
                <a:schemeClr val="tx2"/>
              </a:outerShdw>
            </a:effectLst>
          </p:spPr>
          <p:txBody>
            <a:bodyPr wrap="square" lIns="36000" tIns="36000" rIns="36000" bIns="36000" rtlCol="0" anchor="ctr" anchorCtr="0">
              <a:noAutofit/>
            </a:bodyPr>
            <a:lstStyle/>
            <a:p>
              <a:r>
                <a:rPr lang="en-GB" sz="700" b="0" dirty="0" smtClean="0">
                  <a:solidFill>
                    <a:schemeClr val="tx2"/>
                  </a:solidFill>
                </a:rPr>
                <a:t>PRIMARY KPMG COLOURS</a:t>
              </a:r>
              <a:endParaRPr lang="en-GB" sz="700" b="0" dirty="0">
                <a:solidFill>
                  <a:schemeClr val="tx2"/>
                </a:solidFill>
              </a:endParaRPr>
            </a:p>
          </p:txBody>
        </p:sp>
        <p:sp>
          <p:nvSpPr>
            <p:cNvPr id="9" name="TextBox 8"/>
            <p:cNvSpPr txBox="1"/>
            <p:nvPr userDrawn="1"/>
          </p:nvSpPr>
          <p:spPr>
            <a:xfrm>
              <a:off x="2215549" y="-519672"/>
              <a:ext cx="1808323" cy="127014"/>
            </a:xfrm>
            <a:prstGeom prst="rect">
              <a:avLst/>
            </a:prstGeom>
            <a:solidFill>
              <a:schemeClr val="bg1">
                <a:lumMod val="95000"/>
              </a:schemeClr>
            </a:solidFill>
            <a:effectLst>
              <a:outerShdw dist="12700" dir="5400000" algn="t" rotWithShape="0">
                <a:srgbClr val="483698"/>
              </a:outerShdw>
            </a:effectLst>
          </p:spPr>
          <p:txBody>
            <a:bodyPr wrap="square" lIns="36000" tIns="36000" rIns="36000" bIns="3600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0" dirty="0" smtClean="0">
                  <a:solidFill>
                    <a:schemeClr val="bg1">
                      <a:lumMod val="65000"/>
                    </a:schemeClr>
                  </a:solidFill>
                </a:rPr>
                <a:t>SECONDARY KPMG COLOURS</a:t>
              </a:r>
            </a:p>
          </p:txBody>
        </p:sp>
        <p:sp>
          <p:nvSpPr>
            <p:cNvPr id="10" name="TextBox 9"/>
            <p:cNvSpPr txBox="1"/>
            <p:nvPr userDrawn="1"/>
          </p:nvSpPr>
          <p:spPr>
            <a:xfrm>
              <a:off x="4064714" y="-519672"/>
              <a:ext cx="2732907" cy="127014"/>
            </a:xfrm>
            <a:prstGeom prst="rect">
              <a:avLst/>
            </a:prstGeom>
            <a:solidFill>
              <a:schemeClr val="bg1">
                <a:lumMod val="95000"/>
              </a:schemeClr>
            </a:solidFill>
            <a:effectLst>
              <a:outerShdw dist="12700" dir="5400000" algn="t" rotWithShape="0">
                <a:srgbClr val="43B02A"/>
              </a:outerShdw>
            </a:effectLst>
          </p:spPr>
          <p:txBody>
            <a:bodyPr wrap="square" lIns="36000" tIns="36000" rIns="36000" bIns="3600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0" dirty="0" smtClean="0">
                  <a:solidFill>
                    <a:schemeClr val="bg1">
                      <a:lumMod val="65000"/>
                    </a:schemeClr>
                  </a:solidFill>
                </a:rPr>
                <a:t>TERTIARY KPMG COLOURS</a:t>
              </a:r>
              <a:endParaRPr lang="en-GB" sz="700" b="0" dirty="0">
                <a:solidFill>
                  <a:schemeClr val="bg1">
                    <a:lumMod val="65000"/>
                  </a:schemeClr>
                </a:solidFill>
              </a:endParaRPr>
            </a:p>
          </p:txBody>
        </p:sp>
        <p:sp>
          <p:nvSpPr>
            <p:cNvPr id="11" name="TextBox 10"/>
            <p:cNvSpPr txBox="1"/>
            <p:nvPr userDrawn="1"/>
          </p:nvSpPr>
          <p:spPr>
            <a:xfrm>
              <a:off x="6838463" y="-519672"/>
              <a:ext cx="2270612" cy="127014"/>
            </a:xfrm>
            <a:prstGeom prst="rect">
              <a:avLst/>
            </a:prstGeom>
            <a:solidFill>
              <a:schemeClr val="bg1">
                <a:lumMod val="95000"/>
              </a:schemeClr>
            </a:solidFill>
            <a:effectLst>
              <a:outerShdw dist="12700" dir="5400000" algn="t" rotWithShape="0">
                <a:srgbClr val="9B642E"/>
              </a:outerShdw>
            </a:effectLst>
          </p:spPr>
          <p:txBody>
            <a:bodyPr wrap="square" lIns="36000" tIns="36000" rIns="36000" bIns="36000" rtlCol="0" anchor="ctr" anchorCtr="0">
              <a:noAutofit/>
            </a:bodyPr>
            <a:lstStyle/>
            <a:p>
              <a:r>
                <a:rPr lang="en-GB" sz="700" b="0" dirty="0" smtClean="0">
                  <a:solidFill>
                    <a:srgbClr val="9B642E"/>
                  </a:solidFill>
                </a:rPr>
                <a:t>ADDITIONAL COLOURS</a:t>
              </a:r>
              <a:r>
                <a:rPr lang="en-GB" sz="700" b="0" baseline="0" dirty="0" smtClean="0">
                  <a:solidFill>
                    <a:srgbClr val="9B642E"/>
                  </a:solidFill>
                </a:rPr>
                <a:t> </a:t>
              </a:r>
              <a:r>
                <a:rPr lang="en-GB" sz="700" b="0" dirty="0" smtClean="0">
                  <a:solidFill>
                    <a:srgbClr val="9B642E"/>
                  </a:solidFill>
                </a:rPr>
                <a:t>FOR GRAPHS</a:t>
              </a:r>
              <a:endParaRPr lang="en-GB" sz="700" b="0" dirty="0">
                <a:solidFill>
                  <a:srgbClr val="9B642E"/>
                </a:solidFill>
              </a:endParaRPr>
            </a:p>
          </p:txBody>
        </p:sp>
        <p:grpSp>
          <p:nvGrpSpPr>
            <p:cNvPr id="12" name="Group 11"/>
            <p:cNvGrpSpPr/>
            <p:nvPr userDrawn="1"/>
          </p:nvGrpSpPr>
          <p:grpSpPr>
            <a:xfrm>
              <a:off x="828675" y="-341701"/>
              <a:ext cx="8280400" cy="254029"/>
              <a:chOff x="0" y="-367546"/>
              <a:chExt cx="9902325" cy="288000"/>
            </a:xfrm>
          </p:grpSpPr>
          <p:sp>
            <p:nvSpPr>
              <p:cNvPr id="13" name="Rectangle 12"/>
              <p:cNvSpPr/>
              <p:nvPr userDrawn="1"/>
            </p:nvSpPr>
            <p:spPr>
              <a:xfrm>
                <a:off x="0" y="-367546"/>
                <a:ext cx="504000"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KPMG Blue</a:t>
                </a:r>
              </a:p>
              <a:p>
                <a:pPr algn="ctr"/>
                <a:r>
                  <a:rPr lang="en-GB" sz="300" dirty="0" smtClean="0">
                    <a:solidFill>
                      <a:schemeClr val="bg1"/>
                    </a:solidFill>
                  </a:rPr>
                  <a:t>0 / 51 / 141</a:t>
                </a:r>
                <a:endParaRPr lang="en-GB" sz="300" dirty="0">
                  <a:solidFill>
                    <a:schemeClr val="bg1"/>
                  </a:solidFill>
                </a:endParaRPr>
              </a:p>
            </p:txBody>
          </p:sp>
          <p:sp>
            <p:nvSpPr>
              <p:cNvPr id="14" name="Rectangle 13"/>
              <p:cNvSpPr/>
              <p:nvPr userDrawn="1"/>
            </p:nvSpPr>
            <p:spPr>
              <a:xfrm>
                <a:off x="552843" y="-367546"/>
                <a:ext cx="504000" cy="28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Medium Blue</a:t>
                </a:r>
              </a:p>
              <a:p>
                <a:pPr algn="ctr"/>
                <a:r>
                  <a:rPr lang="en-GB" sz="300" dirty="0" smtClean="0">
                    <a:solidFill>
                      <a:schemeClr val="bg1"/>
                    </a:solidFill>
                  </a:rPr>
                  <a:t>0 / 94 / 184</a:t>
                </a:r>
                <a:endParaRPr lang="en-GB" sz="300" dirty="0">
                  <a:solidFill>
                    <a:schemeClr val="bg1"/>
                  </a:solidFill>
                </a:endParaRPr>
              </a:p>
            </p:txBody>
          </p:sp>
          <p:sp>
            <p:nvSpPr>
              <p:cNvPr id="15" name="Rectangle 14"/>
              <p:cNvSpPr/>
              <p:nvPr userDrawn="1"/>
            </p:nvSpPr>
            <p:spPr>
              <a:xfrm>
                <a:off x="1105686" y="-367546"/>
                <a:ext cx="504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Light Blue</a:t>
                </a:r>
              </a:p>
              <a:p>
                <a:pPr algn="ctr"/>
                <a:r>
                  <a:rPr lang="en-GB" sz="300" dirty="0" smtClean="0">
                    <a:solidFill>
                      <a:schemeClr val="bg1"/>
                    </a:solidFill>
                  </a:rPr>
                  <a:t>0 / 145 / 218</a:t>
                </a:r>
                <a:endParaRPr lang="en-GB" sz="300" dirty="0">
                  <a:solidFill>
                    <a:schemeClr val="bg1"/>
                  </a:solidFill>
                </a:endParaRPr>
              </a:p>
            </p:txBody>
          </p:sp>
          <p:sp>
            <p:nvSpPr>
              <p:cNvPr id="16" name="Rectangle 15"/>
              <p:cNvSpPr/>
              <p:nvPr userDrawn="1"/>
            </p:nvSpPr>
            <p:spPr>
              <a:xfrm>
                <a:off x="1658529" y="-367546"/>
                <a:ext cx="504000" cy="288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smtClean="0">
                    <a:solidFill>
                      <a:schemeClr val="bg1"/>
                    </a:solidFill>
                  </a:rPr>
                  <a:t>Violet</a:t>
                </a:r>
              </a:p>
              <a:p>
                <a:pPr algn="ctr"/>
                <a:r>
                  <a:rPr lang="en-GB" sz="300" smtClean="0">
                    <a:solidFill>
                      <a:schemeClr val="bg1"/>
                    </a:solidFill>
                  </a:rPr>
                  <a:t>72 / 54 / 152</a:t>
                </a:r>
                <a:endParaRPr lang="en-GB" sz="300" dirty="0">
                  <a:solidFill>
                    <a:schemeClr val="bg1"/>
                  </a:solidFill>
                </a:endParaRPr>
              </a:p>
            </p:txBody>
          </p:sp>
          <p:sp>
            <p:nvSpPr>
              <p:cNvPr id="17" name="Rectangle 16"/>
              <p:cNvSpPr/>
              <p:nvPr userDrawn="1"/>
            </p:nvSpPr>
            <p:spPr>
              <a:xfrm>
                <a:off x="2211372" y="-367546"/>
                <a:ext cx="504000" cy="28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smtClean="0">
                    <a:solidFill>
                      <a:schemeClr val="bg1"/>
                    </a:solidFill>
                  </a:rPr>
                  <a:t>Purple</a:t>
                </a:r>
              </a:p>
              <a:p>
                <a:pPr algn="ctr"/>
                <a:r>
                  <a:rPr lang="en-GB" sz="300" smtClean="0">
                    <a:solidFill>
                      <a:schemeClr val="bg1"/>
                    </a:solidFill>
                  </a:rPr>
                  <a:t>71 / 10 / 104</a:t>
                </a:r>
                <a:endParaRPr lang="en-GB" sz="300" dirty="0">
                  <a:solidFill>
                    <a:schemeClr val="bg1"/>
                  </a:solidFill>
                </a:endParaRPr>
              </a:p>
            </p:txBody>
          </p:sp>
          <p:sp>
            <p:nvSpPr>
              <p:cNvPr id="18" name="Rectangle 17"/>
              <p:cNvSpPr/>
              <p:nvPr userDrawn="1"/>
            </p:nvSpPr>
            <p:spPr>
              <a:xfrm>
                <a:off x="2764215" y="-367546"/>
                <a:ext cx="504000" cy="288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smtClean="0">
                    <a:solidFill>
                      <a:schemeClr val="bg1"/>
                    </a:solidFill>
                  </a:rPr>
                  <a:t>Light Purple</a:t>
                </a:r>
              </a:p>
              <a:p>
                <a:pPr algn="ctr"/>
                <a:r>
                  <a:rPr lang="en-GB" sz="300" smtClean="0">
                    <a:solidFill>
                      <a:schemeClr val="bg1"/>
                    </a:solidFill>
                  </a:rPr>
                  <a:t>109 / 32 / 119</a:t>
                </a:r>
                <a:endParaRPr lang="en-GB" sz="300" dirty="0">
                  <a:solidFill>
                    <a:schemeClr val="bg1"/>
                  </a:solidFill>
                </a:endParaRPr>
              </a:p>
            </p:txBody>
          </p:sp>
          <p:sp>
            <p:nvSpPr>
              <p:cNvPr id="19" name="Rectangle 18"/>
              <p:cNvSpPr/>
              <p:nvPr userDrawn="1"/>
            </p:nvSpPr>
            <p:spPr>
              <a:xfrm>
                <a:off x="3317058" y="-367546"/>
                <a:ext cx="504000" cy="288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smtClean="0">
                    <a:solidFill>
                      <a:schemeClr val="bg1"/>
                    </a:solidFill>
                  </a:rPr>
                  <a:t>Green</a:t>
                </a:r>
              </a:p>
              <a:p>
                <a:pPr algn="ctr"/>
                <a:r>
                  <a:rPr lang="en-GB" sz="300" smtClean="0">
                    <a:solidFill>
                      <a:schemeClr val="bg1"/>
                    </a:solidFill>
                  </a:rPr>
                  <a:t>0 / 163 / 161</a:t>
                </a:r>
                <a:endParaRPr lang="en-GB" sz="300" dirty="0">
                  <a:solidFill>
                    <a:schemeClr val="bg1"/>
                  </a:solidFill>
                </a:endParaRPr>
              </a:p>
            </p:txBody>
          </p:sp>
          <p:sp>
            <p:nvSpPr>
              <p:cNvPr id="20" name="Rectangle 19"/>
              <p:cNvSpPr/>
              <p:nvPr userDrawn="1"/>
            </p:nvSpPr>
            <p:spPr>
              <a:xfrm>
                <a:off x="3869901" y="-367546"/>
                <a:ext cx="504000" cy="28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Dark Green</a:t>
                </a:r>
              </a:p>
              <a:p>
                <a:pPr algn="ctr"/>
                <a:r>
                  <a:rPr lang="en-GB" sz="300" dirty="0" smtClean="0">
                    <a:solidFill>
                      <a:schemeClr val="bg1"/>
                    </a:solidFill>
                  </a:rPr>
                  <a:t>0 / 154 / 68</a:t>
                </a:r>
                <a:endParaRPr lang="en-GB" sz="300" dirty="0">
                  <a:solidFill>
                    <a:schemeClr val="bg1"/>
                  </a:solidFill>
                </a:endParaRPr>
              </a:p>
            </p:txBody>
          </p:sp>
          <p:sp>
            <p:nvSpPr>
              <p:cNvPr id="21" name="Rectangle 20"/>
              <p:cNvSpPr/>
              <p:nvPr userDrawn="1"/>
            </p:nvSpPr>
            <p:spPr>
              <a:xfrm>
                <a:off x="4422744" y="-367546"/>
                <a:ext cx="504000" cy="288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smtClean="0">
                    <a:solidFill>
                      <a:schemeClr val="bg1"/>
                    </a:solidFill>
                  </a:rPr>
                  <a:t>Light Green</a:t>
                </a:r>
              </a:p>
              <a:p>
                <a:pPr algn="ctr"/>
                <a:r>
                  <a:rPr lang="en-GB" sz="300" smtClean="0">
                    <a:solidFill>
                      <a:schemeClr val="bg1"/>
                    </a:solidFill>
                  </a:rPr>
                  <a:t>67 / 176 / 42</a:t>
                </a:r>
                <a:endParaRPr lang="en-GB" sz="300" dirty="0">
                  <a:solidFill>
                    <a:schemeClr val="bg1"/>
                  </a:solidFill>
                </a:endParaRPr>
              </a:p>
            </p:txBody>
          </p:sp>
          <p:sp>
            <p:nvSpPr>
              <p:cNvPr id="22" name="Rectangle 21"/>
              <p:cNvSpPr/>
              <p:nvPr userDrawn="1"/>
            </p:nvSpPr>
            <p:spPr>
              <a:xfrm>
                <a:off x="4975587" y="-367546"/>
                <a:ext cx="504000" cy="28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Yellow</a:t>
                </a:r>
              </a:p>
              <a:p>
                <a:pPr algn="ctr"/>
                <a:r>
                  <a:rPr lang="en-GB" sz="300" dirty="0" smtClean="0">
                    <a:solidFill>
                      <a:schemeClr val="bg1"/>
                    </a:solidFill>
                  </a:rPr>
                  <a:t>234 / 170 / 0</a:t>
                </a:r>
                <a:endParaRPr lang="en-GB" sz="300" dirty="0">
                  <a:solidFill>
                    <a:schemeClr val="bg1"/>
                  </a:solidFill>
                </a:endParaRPr>
              </a:p>
            </p:txBody>
          </p:sp>
          <p:sp>
            <p:nvSpPr>
              <p:cNvPr id="23" name="Rectangle 22"/>
              <p:cNvSpPr/>
              <p:nvPr userDrawn="1"/>
            </p:nvSpPr>
            <p:spPr>
              <a:xfrm>
                <a:off x="5528430" y="-367546"/>
                <a:ext cx="504000" cy="288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Orange</a:t>
                </a:r>
              </a:p>
              <a:p>
                <a:pPr algn="ctr"/>
                <a:r>
                  <a:rPr lang="en-GB" sz="300" dirty="0" smtClean="0">
                    <a:solidFill>
                      <a:schemeClr val="bg1"/>
                    </a:solidFill>
                  </a:rPr>
                  <a:t>246 / 141 / 46</a:t>
                </a:r>
                <a:endParaRPr lang="en-GB" sz="300" dirty="0">
                  <a:solidFill>
                    <a:schemeClr val="bg1"/>
                  </a:solidFill>
                </a:endParaRPr>
              </a:p>
            </p:txBody>
          </p:sp>
          <p:sp>
            <p:nvSpPr>
              <p:cNvPr id="24" name="Rectangle 23"/>
              <p:cNvSpPr/>
              <p:nvPr userDrawn="1"/>
            </p:nvSpPr>
            <p:spPr>
              <a:xfrm>
                <a:off x="6081273" y="-367546"/>
                <a:ext cx="504000" cy="288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Red</a:t>
                </a:r>
              </a:p>
              <a:p>
                <a:pPr algn="ctr"/>
                <a:r>
                  <a:rPr lang="en-GB" sz="300" dirty="0" smtClean="0">
                    <a:solidFill>
                      <a:schemeClr val="bg1"/>
                    </a:solidFill>
                  </a:rPr>
                  <a:t>188 / 32 / 75</a:t>
                </a:r>
                <a:endParaRPr lang="en-GB" sz="300" dirty="0">
                  <a:solidFill>
                    <a:schemeClr val="bg1"/>
                  </a:solidFill>
                </a:endParaRPr>
              </a:p>
            </p:txBody>
          </p:sp>
          <p:sp>
            <p:nvSpPr>
              <p:cNvPr id="26" name="Rectangle 25"/>
              <p:cNvSpPr/>
              <p:nvPr userDrawn="1"/>
            </p:nvSpPr>
            <p:spPr>
              <a:xfrm>
                <a:off x="6634116" y="-367546"/>
                <a:ext cx="504000" cy="288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Pink</a:t>
                </a:r>
              </a:p>
              <a:p>
                <a:pPr algn="ctr"/>
                <a:r>
                  <a:rPr lang="en-GB" sz="300" dirty="0" smtClean="0">
                    <a:solidFill>
                      <a:schemeClr val="bg1"/>
                    </a:solidFill>
                  </a:rPr>
                  <a:t>198 / 0 / 126</a:t>
                </a:r>
                <a:endParaRPr lang="en-GB" sz="300" dirty="0">
                  <a:solidFill>
                    <a:schemeClr val="bg1"/>
                  </a:solidFill>
                </a:endParaRPr>
              </a:p>
            </p:txBody>
          </p:sp>
          <p:sp>
            <p:nvSpPr>
              <p:cNvPr id="28" name="Rectangle 27"/>
              <p:cNvSpPr/>
              <p:nvPr userDrawn="1"/>
            </p:nvSpPr>
            <p:spPr>
              <a:xfrm>
                <a:off x="7186959" y="-367546"/>
                <a:ext cx="504000" cy="288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Dark</a:t>
                </a:r>
                <a:r>
                  <a:rPr lang="en-GB" sz="300" baseline="0" dirty="0" smtClean="0">
                    <a:solidFill>
                      <a:schemeClr val="bg1"/>
                    </a:solidFill>
                  </a:rPr>
                  <a:t> Brown</a:t>
                </a:r>
              </a:p>
              <a:p>
                <a:pPr algn="ctr"/>
                <a:r>
                  <a:rPr lang="en-GB" sz="300" baseline="0" dirty="0" smtClean="0">
                    <a:solidFill>
                      <a:schemeClr val="bg1"/>
                    </a:solidFill>
                  </a:rPr>
                  <a:t>117 / 63 / 25</a:t>
                </a:r>
                <a:endParaRPr lang="en-GB" sz="300" dirty="0">
                  <a:solidFill>
                    <a:schemeClr val="bg1"/>
                  </a:solidFill>
                </a:endParaRPr>
              </a:p>
            </p:txBody>
          </p:sp>
          <p:sp>
            <p:nvSpPr>
              <p:cNvPr id="31" name="Rectangle 30"/>
              <p:cNvSpPr/>
              <p:nvPr userDrawn="1"/>
            </p:nvSpPr>
            <p:spPr>
              <a:xfrm>
                <a:off x="7739802" y="-367546"/>
                <a:ext cx="504000" cy="288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Light </a:t>
                </a:r>
                <a:r>
                  <a:rPr lang="en-GB" sz="300" baseline="0" dirty="0" smtClean="0">
                    <a:solidFill>
                      <a:schemeClr val="bg1"/>
                    </a:solidFill>
                  </a:rPr>
                  <a:t>Brown</a:t>
                </a:r>
              </a:p>
              <a:p>
                <a:pPr algn="ctr"/>
                <a:r>
                  <a:rPr lang="en-GB" sz="300" baseline="0" dirty="0" smtClean="0">
                    <a:solidFill>
                      <a:schemeClr val="bg1"/>
                    </a:solidFill>
                  </a:rPr>
                  <a:t>155 / 100 / 46</a:t>
                </a:r>
                <a:endParaRPr lang="en-GB" sz="300" dirty="0">
                  <a:solidFill>
                    <a:schemeClr val="bg1"/>
                  </a:solidFill>
                </a:endParaRPr>
              </a:p>
            </p:txBody>
          </p:sp>
          <p:sp>
            <p:nvSpPr>
              <p:cNvPr id="32" name="Rectangle 31"/>
              <p:cNvSpPr/>
              <p:nvPr userDrawn="1"/>
            </p:nvSpPr>
            <p:spPr>
              <a:xfrm>
                <a:off x="8845488" y="-367546"/>
                <a:ext cx="504000" cy="288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Beige</a:t>
                </a:r>
              </a:p>
              <a:p>
                <a:pPr algn="ctr"/>
                <a:r>
                  <a:rPr lang="en-GB" sz="300" dirty="0" smtClean="0">
                    <a:solidFill>
                      <a:schemeClr val="bg1"/>
                    </a:solidFill>
                  </a:rPr>
                  <a:t>227 / 188 / 159</a:t>
                </a:r>
                <a:endParaRPr lang="en-GB" sz="300" dirty="0">
                  <a:solidFill>
                    <a:schemeClr val="bg1"/>
                  </a:solidFill>
                </a:endParaRPr>
              </a:p>
            </p:txBody>
          </p:sp>
          <p:sp>
            <p:nvSpPr>
              <p:cNvPr id="33" name="Rectangle 32"/>
              <p:cNvSpPr/>
              <p:nvPr userDrawn="1"/>
            </p:nvSpPr>
            <p:spPr>
              <a:xfrm>
                <a:off x="8292645" y="-367546"/>
                <a:ext cx="504000" cy="288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Olive</a:t>
                </a:r>
              </a:p>
              <a:p>
                <a:pPr algn="ctr"/>
                <a:r>
                  <a:rPr lang="en-GB" sz="300" dirty="0" smtClean="0">
                    <a:solidFill>
                      <a:schemeClr val="bg1"/>
                    </a:solidFill>
                  </a:rPr>
                  <a:t>157 / 147 / 117</a:t>
                </a:r>
                <a:endParaRPr lang="en-GB" sz="300" dirty="0">
                  <a:solidFill>
                    <a:schemeClr val="bg1"/>
                  </a:solidFill>
                </a:endParaRPr>
              </a:p>
            </p:txBody>
          </p:sp>
          <p:sp>
            <p:nvSpPr>
              <p:cNvPr id="34" name="Rectangle 33"/>
              <p:cNvSpPr/>
              <p:nvPr userDrawn="1"/>
            </p:nvSpPr>
            <p:spPr>
              <a:xfrm>
                <a:off x="9398325" y="-367546"/>
                <a:ext cx="504000" cy="288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00" dirty="0" smtClean="0">
                    <a:solidFill>
                      <a:schemeClr val="bg1"/>
                    </a:solidFill>
                  </a:rPr>
                  <a:t>Light Pink</a:t>
                </a:r>
              </a:p>
              <a:p>
                <a:pPr algn="ctr"/>
                <a:r>
                  <a:rPr lang="en-GB" sz="300" dirty="0" smtClean="0">
                    <a:solidFill>
                      <a:schemeClr val="bg1"/>
                    </a:solidFill>
                  </a:rPr>
                  <a:t>227 / 104 /</a:t>
                </a:r>
                <a:r>
                  <a:rPr lang="en-GB" sz="300" baseline="0" dirty="0" smtClean="0">
                    <a:solidFill>
                      <a:schemeClr val="bg1"/>
                    </a:solidFill>
                  </a:rPr>
                  <a:t> 119</a:t>
                </a:r>
                <a:endParaRPr lang="en-GB" sz="300" dirty="0">
                  <a:solidFill>
                    <a:schemeClr val="bg1"/>
                  </a:solidFill>
                </a:endParaRPr>
              </a:p>
            </p:txBody>
          </p:sp>
        </p:grpSp>
      </p:grpSp>
      <p:sp>
        <p:nvSpPr>
          <p:cNvPr id="35" name="TextBox 34"/>
          <p:cNvSpPr txBox="1"/>
          <p:nvPr userDrawn="1"/>
        </p:nvSpPr>
        <p:spPr>
          <a:xfrm>
            <a:off x="-178806" y="-554687"/>
            <a:ext cx="667310" cy="519672"/>
          </a:xfrm>
          <a:prstGeom prst="rect">
            <a:avLst/>
          </a:prstGeom>
          <a:noFill/>
          <a:effectLst/>
        </p:spPr>
        <p:txBody>
          <a:bodyPr wrap="square" lIns="36000" tIns="36000" rIns="36000" bIns="36000" rtlCol="0" anchor="ctr" anchorCtr="0">
            <a:noAutofit/>
          </a:bodyPr>
          <a:lstStyle/>
          <a:p>
            <a:pPr algn="r"/>
            <a:r>
              <a:rPr lang="en-GB" sz="700" b="0" i="1" spc="200" dirty="0" smtClean="0">
                <a:solidFill>
                  <a:schemeClr val="bg1">
                    <a:lumMod val="65000"/>
                  </a:schemeClr>
                </a:solidFill>
              </a:rPr>
              <a:t>use </a:t>
            </a:r>
            <a:r>
              <a:rPr lang="en-GB" sz="700" b="0" i="1" spc="200" dirty="0" smtClean="0">
                <a:solidFill>
                  <a:srgbClr val="0091DA"/>
                </a:solidFill>
              </a:rPr>
              <a:t>eye dropper</a:t>
            </a:r>
            <a:r>
              <a:rPr lang="en-GB" sz="700" b="0" i="1" spc="200" baseline="0" dirty="0" smtClean="0">
                <a:solidFill>
                  <a:schemeClr val="bg1">
                    <a:lumMod val="65000"/>
                  </a:schemeClr>
                </a:solidFill>
              </a:rPr>
              <a:t> to pick up colour</a:t>
            </a:r>
            <a:endParaRPr lang="en-GB" sz="700" b="0" i="1" spc="200" dirty="0">
              <a:solidFill>
                <a:schemeClr val="bg1">
                  <a:lumMod val="65000"/>
                </a:schemeClr>
              </a:solidFill>
            </a:endParaRPr>
          </a:p>
        </p:txBody>
      </p:sp>
      <p:pic>
        <p:nvPicPr>
          <p:cNvPr id="5" name="Picture 4"/>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88504" y="6014076"/>
            <a:ext cx="843924" cy="843924"/>
          </a:xfrm>
          <a:prstGeom prst="rect">
            <a:avLst/>
          </a:prstGeom>
        </p:spPr>
      </p:pic>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6" r:id="rId3"/>
    <p:sldLayoutId id="2147483705" r:id="rId4"/>
    <p:sldLayoutId id="2147483689" r:id="rId5"/>
    <p:sldLayoutId id="2147483733" r:id="rId6"/>
    <p:sldLayoutId id="2147483734" r:id="rId7"/>
    <p:sldLayoutId id="2147483681" r:id="rId8"/>
    <p:sldLayoutId id="2147483736" r:id="rId9"/>
    <p:sldLayoutId id="2147483737" r:id="rId10"/>
    <p:sldLayoutId id="2147483738" r:id="rId11"/>
    <p:sldLayoutId id="2147483707" r:id="rId12"/>
    <p:sldLayoutId id="2147483708" r:id="rId13"/>
    <p:sldLayoutId id="2147483690" r:id="rId14"/>
    <p:sldLayoutId id="2147483692" r:id="rId15"/>
    <p:sldLayoutId id="2147483693" r:id="rId16"/>
    <p:sldLayoutId id="2147483694" r:id="rId17"/>
    <p:sldLayoutId id="2147483695" r:id="rId18"/>
    <p:sldLayoutId id="2147483697" r:id="rId19"/>
    <p:sldLayoutId id="2147483701" r:id="rId20"/>
    <p:sldLayoutId id="2147483698" r:id="rId21"/>
    <p:sldLayoutId id="2147483699" r:id="rId22"/>
    <p:sldLayoutId id="2147483711" r:id="rId23"/>
    <p:sldLayoutId id="2147483712" r:id="rId24"/>
    <p:sldLayoutId id="2147483706" r:id="rId25"/>
    <p:sldLayoutId id="2147483682" r:id="rId26"/>
    <p:sldLayoutId id="2147483683" r:id="rId27"/>
    <p:sldLayoutId id="2147483684" r:id="rId28"/>
    <p:sldLayoutId id="2147483685" r:id="rId29"/>
    <p:sldLayoutId id="2147483667" r:id="rId30"/>
  </p:sldLayoutIdLst>
  <p:txStyles>
    <p:titleStyle>
      <a:lvl1pPr algn="l" defTabSz="358775" rtl="0" eaLnBrk="1" latinLnBrk="0" hangingPunct="1">
        <a:lnSpc>
          <a:spcPct val="70000"/>
        </a:lnSpc>
        <a:spcBef>
          <a:spcPct val="0"/>
        </a:spcBef>
        <a:buNone/>
        <a:tabLst>
          <a:tab pos="540000" algn="l"/>
        </a:tabLst>
        <a:defRPr sz="5400" kern="1200">
          <a:solidFill>
            <a:srgbClr val="00338D"/>
          </a:solidFill>
          <a:latin typeface="+mj-lt"/>
          <a:ea typeface="+mj-ea"/>
          <a:cs typeface="+mj-cs"/>
        </a:defRPr>
      </a:lvl1pPr>
    </p:titleStyle>
    <p:bodyStyle>
      <a:lvl1pPr marL="0" indent="0" algn="l" defTabSz="360000" rtl="0" eaLnBrk="1" latinLnBrk="0" hangingPunct="1">
        <a:lnSpc>
          <a:spcPct val="100000"/>
        </a:lnSpc>
        <a:spcBef>
          <a:spcPts val="1200"/>
        </a:spcBef>
        <a:spcAft>
          <a:spcPts val="0"/>
        </a:spcAft>
        <a:buFontTx/>
        <a:buNone/>
        <a:defRPr sz="1400" b="1" kern="1200">
          <a:solidFill>
            <a:srgbClr val="00338D"/>
          </a:solidFill>
          <a:latin typeface="Univers for KPMG" panose="020B0603020202020204" pitchFamily="34" charset="0"/>
          <a:ea typeface="+mn-ea"/>
          <a:cs typeface="+mn-cs"/>
        </a:defRPr>
      </a:lvl1pPr>
      <a:lvl2pPr marL="0" indent="0" algn="l" defTabSz="358775" rtl="0" eaLnBrk="1" latinLnBrk="0" hangingPunct="1">
        <a:lnSpc>
          <a:spcPct val="100000"/>
        </a:lnSpc>
        <a:spcBef>
          <a:spcPts val="600"/>
        </a:spcBef>
        <a:spcAft>
          <a:spcPts val="0"/>
        </a:spcAft>
        <a:buFontTx/>
        <a:buNone/>
        <a:defRPr sz="1400" kern="1200">
          <a:solidFill>
            <a:schemeClr val="tx1"/>
          </a:solidFill>
          <a:latin typeface="Univers for KPMG" panose="020B0603020202020204" pitchFamily="34" charset="0"/>
          <a:ea typeface="+mn-ea"/>
          <a:cs typeface="+mn-cs"/>
        </a:defRPr>
      </a:lvl2pPr>
      <a:lvl3pPr marL="216000" indent="-216000" algn="l" defTabSz="358775" rtl="0" eaLnBrk="1" latinLnBrk="0" hangingPunct="1">
        <a:lnSpc>
          <a:spcPct val="100000"/>
        </a:lnSpc>
        <a:spcBef>
          <a:spcPts val="300"/>
        </a:spcBef>
        <a:spcAft>
          <a:spcPts val="0"/>
        </a:spcAft>
        <a:buClr>
          <a:srgbClr val="00338D"/>
        </a:buClr>
        <a:buFont typeface="Arial" panose="020B0604020202020204" pitchFamily="34" charset="0"/>
        <a:buChar char="—"/>
        <a:defRPr sz="1400" kern="1200">
          <a:solidFill>
            <a:schemeClr val="tx1"/>
          </a:solidFill>
          <a:latin typeface="Univers for KPMG" panose="020B0603020202020204" pitchFamily="34" charset="0"/>
          <a:ea typeface="+mn-ea"/>
          <a:cs typeface="+mn-cs"/>
        </a:defRPr>
      </a:lvl3pPr>
      <a:lvl4pPr marL="360000" indent="-144000" algn="l" defTabSz="358775" rtl="0" eaLnBrk="1" latinLnBrk="0" hangingPunct="1">
        <a:lnSpc>
          <a:spcPct val="100000"/>
        </a:lnSpc>
        <a:spcBef>
          <a:spcPts val="300"/>
        </a:spcBef>
        <a:spcAft>
          <a:spcPts val="0"/>
        </a:spcAft>
        <a:buClr>
          <a:srgbClr val="00338D"/>
        </a:buClr>
        <a:buFont typeface="Arial" panose="020B0604020202020204" pitchFamily="34" charset="0"/>
        <a:buChar char="–"/>
        <a:defRPr sz="1400" kern="1200">
          <a:solidFill>
            <a:schemeClr val="tx1"/>
          </a:solidFill>
          <a:latin typeface="Univers for KPMG" panose="020B0603020202020204" pitchFamily="34" charset="0"/>
          <a:ea typeface="+mn-ea"/>
          <a:cs typeface="+mn-cs"/>
        </a:defRPr>
      </a:lvl4pPr>
      <a:lvl5pPr marL="594000" indent="-216000" algn="l" defTabSz="358775" rtl="0" eaLnBrk="1" latinLnBrk="0" hangingPunct="1">
        <a:lnSpc>
          <a:spcPct val="100000"/>
        </a:lnSpc>
        <a:spcBef>
          <a:spcPts val="300"/>
        </a:spcBef>
        <a:spcAft>
          <a:spcPts val="0"/>
        </a:spcAft>
        <a:buClr>
          <a:srgbClr val="00338D"/>
        </a:buClr>
        <a:buFont typeface="Arial" panose="020B0604020202020204" pitchFamily="34" charset="0"/>
        <a:buChar char="—"/>
        <a:defRPr sz="1400" kern="1200" baseline="0">
          <a:solidFill>
            <a:schemeClr val="tx1"/>
          </a:solidFill>
          <a:latin typeface="Univers for KPMG" panose="020B0603020202020204" pitchFamily="34" charset="0"/>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18" userDrawn="1">
          <p15:clr>
            <a:srgbClr val="F26B43"/>
          </p15:clr>
        </p15:guide>
        <p15:guide id="2" pos="298" userDrawn="1">
          <p15:clr>
            <a:srgbClr val="F26B43"/>
          </p15:clr>
        </p15:guide>
        <p15:guide id="3" pos="5932" userDrawn="1">
          <p15:clr>
            <a:srgbClr val="F26B43"/>
          </p15:clr>
        </p15:guide>
        <p15:guide id="4" orient="horz" pos="742" userDrawn="1">
          <p15:clr>
            <a:srgbClr val="F26B43"/>
          </p15:clr>
        </p15:guide>
        <p15:guide id="6" orient="horz" pos="279" userDrawn="1">
          <p15:clr>
            <a:srgbClr val="F26B43"/>
          </p15:clr>
        </p15:guide>
        <p15:guide id="7" orient="horz" pos="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52579"/>
            <a:ext cx="8877242" cy="3434000"/>
          </a:xfrm>
        </p:spPr>
        <p:txBody>
          <a:bodyPr/>
          <a:lstStyle/>
          <a:p>
            <a:r>
              <a:rPr lang="nl-NL" sz="8000" b="1" dirty="0" smtClean="0">
                <a:solidFill>
                  <a:schemeClr val="accent4">
                    <a:lumMod val="40000"/>
                    <a:lumOff val="60000"/>
                  </a:schemeClr>
                </a:solidFill>
              </a:rPr>
              <a:t>Accountancy platform zorgverzekeraars</a:t>
            </a:r>
            <a:endParaRPr lang="en-US" sz="8000" b="1" dirty="0">
              <a:solidFill>
                <a:schemeClr val="accent4">
                  <a:lumMod val="40000"/>
                  <a:lumOff val="60000"/>
                </a:schemeClr>
              </a:solidFill>
            </a:endParaRPr>
          </a:p>
        </p:txBody>
      </p:sp>
      <p:sp>
        <p:nvSpPr>
          <p:cNvPr id="3" name="Text Placeholder 2"/>
          <p:cNvSpPr>
            <a:spLocks noGrp="1"/>
          </p:cNvSpPr>
          <p:nvPr>
            <p:ph type="body" sz="quarter" idx="11"/>
          </p:nvPr>
        </p:nvSpPr>
        <p:spPr>
          <a:xfrm>
            <a:off x="180214" y="5036399"/>
            <a:ext cx="7149050" cy="1011975"/>
          </a:xfrm>
        </p:spPr>
        <p:txBody>
          <a:bodyPr/>
          <a:lstStyle/>
          <a:p>
            <a:r>
              <a:rPr lang="nl-NL" dirty="0" smtClean="0">
                <a:solidFill>
                  <a:schemeClr val="accent4">
                    <a:lumMod val="40000"/>
                    <a:lumOff val="60000"/>
                  </a:schemeClr>
                </a:solidFill>
              </a:rPr>
              <a:t>Jaarplan 2016-2017</a:t>
            </a:r>
            <a:endParaRPr lang="en-US" dirty="0">
              <a:solidFill>
                <a:schemeClr val="accent4">
                  <a:lumMod val="40000"/>
                  <a:lumOff val="6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14" y="5542386"/>
            <a:ext cx="1143000" cy="1143000"/>
          </a:xfrm>
          <a:prstGeom prst="rect">
            <a:avLst/>
          </a:prstGeom>
        </p:spPr>
      </p:pic>
    </p:spTree>
    <p:extLst>
      <p:ext uri="{BB962C8B-B14F-4D97-AF65-F5344CB8AC3E}">
        <p14:creationId xmlns:p14="http://schemas.microsoft.com/office/powerpoint/2010/main" val="898472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nl-NL" sz="1000" dirty="0" smtClean="0"/>
              <a:t>Het APZ voorziet </a:t>
            </a:r>
            <a:r>
              <a:rPr lang="nl-NL" sz="1000" dirty="0"/>
              <a:t>i</a:t>
            </a:r>
            <a:r>
              <a:rPr lang="nl-NL" sz="1000" dirty="0" smtClean="0"/>
              <a:t>n de behoefte van onder andere accountants, zorgverzekeraars en toezichthouders om vroegtijdig te overleggen en tot oplossingen te </a:t>
            </a:r>
            <a:r>
              <a:rPr lang="nl-NL" sz="1000" dirty="0"/>
              <a:t>komen </a:t>
            </a:r>
            <a:r>
              <a:rPr lang="nl-NL" sz="1000" dirty="0" smtClean="0"/>
              <a:t>voor vraagstukken in de zorgketen.</a:t>
            </a:r>
          </a:p>
          <a:p>
            <a:endParaRPr lang="nl-NL" sz="1000" dirty="0" smtClean="0"/>
          </a:p>
          <a:p>
            <a:endParaRPr lang="en-US" sz="1000" dirty="0"/>
          </a:p>
        </p:txBody>
      </p:sp>
      <p:sp>
        <p:nvSpPr>
          <p:cNvPr id="13" name="Text Placeholder 12"/>
          <p:cNvSpPr>
            <a:spLocks noGrp="1"/>
          </p:cNvSpPr>
          <p:nvPr>
            <p:ph type="body" sz="quarter" idx="11"/>
          </p:nvPr>
        </p:nvSpPr>
        <p:spPr>
          <a:xfrm>
            <a:off x="2446338" y="1439998"/>
            <a:ext cx="6970612" cy="4608001"/>
          </a:xfrm>
        </p:spPr>
        <p:txBody>
          <a:bodyPr/>
          <a:lstStyle/>
          <a:p>
            <a:r>
              <a:rPr lang="nl-NL" dirty="0" smtClean="0"/>
              <a:t>Achtergrond</a:t>
            </a:r>
          </a:p>
          <a:p>
            <a:r>
              <a:rPr lang="nl-NL" sz="1100" b="0" dirty="0"/>
              <a:t>Het </a:t>
            </a:r>
            <a:r>
              <a:rPr lang="nl-NL" sz="1100" b="0" dirty="0" smtClean="0"/>
              <a:t>Accountancy Platform Zorgverzekeraars (hierna: APZ) richt zich in </a:t>
            </a:r>
            <a:r>
              <a:rPr lang="nl-NL" sz="1100" b="0" dirty="0"/>
              <a:t>de basis op het coördineren </a:t>
            </a:r>
            <a:r>
              <a:rPr lang="nl-NL" sz="1100" b="0" dirty="0" smtClean="0"/>
              <a:t>van het oplossen van vraagstukken die relevant zijn voor de accountants van zorgverzekeraars in de uitvoering van hun dagelijkse werkzaamheden</a:t>
            </a:r>
            <a:r>
              <a:rPr lang="nl-NL" sz="1100" b="0" dirty="0"/>
              <a:t> </a:t>
            </a:r>
            <a:r>
              <a:rPr lang="nl-NL" sz="1100" b="0" dirty="0" smtClean="0"/>
              <a:t>en het afleggen van verantwoording aan haar toezichthouders. De deelnemers in het APZ zijn allen werkzaam in de sector en leveren hierdoor een actieve bijdrage aan de discussies die spelen binnen het APZ.</a:t>
            </a:r>
          </a:p>
          <a:p>
            <a:r>
              <a:rPr lang="nl-NL" sz="1100" b="0" dirty="0" smtClean="0"/>
              <a:t>Het APZ richt zich op de zorgverzekerings</a:t>
            </a:r>
            <a:r>
              <a:rPr lang="nl-NL" sz="1100" b="0" dirty="0"/>
              <a:t>-</a:t>
            </a:r>
            <a:r>
              <a:rPr lang="nl-NL" sz="1100" b="0" dirty="0" smtClean="0"/>
              <a:t>specifieke vraagstukken. Meer generieke vraagstukken worden opgelost door andere commissies binnen het NBA. Uiteraard voorziet het APZ deze commissies wel van input en wordt het APZ veelal ook actief gevraagd om input te leveren op generieke zaken die ook voor zorgverzekeraars van belang zijn. Het APZ zet zich in om actief relevante kennis te delen en hiermee een bijdrage te leveren aan een efficiënte en effectieve controle van de vereiste gegevensaanleveringen aan toezichthouders en waar mogelijk te streven naar verdere uniformering </a:t>
            </a:r>
            <a:r>
              <a:rPr lang="nl-NL" sz="1100" b="0" dirty="0"/>
              <a:t>van verslaggeving.</a:t>
            </a:r>
          </a:p>
          <a:p>
            <a:r>
              <a:rPr lang="nl-NL" sz="1100" b="0" dirty="0"/>
              <a:t>Het APZ is in het kader van zorgverzekeraars specifieke vraagstukken gesprekspartner van de Nederlandse Zorgautoriteit (</a:t>
            </a:r>
            <a:r>
              <a:rPr lang="nl-NL" sz="1100" b="0" dirty="0" err="1"/>
              <a:t>NZa</a:t>
            </a:r>
            <a:r>
              <a:rPr lang="nl-NL" sz="1100" b="0" dirty="0"/>
              <a:t>), Zorginstituut Nederland (ZIN), Zorgverzekeraars Nederland (ZN), DNB, AFM, Vereniging Nederlandse Gemeenten (VNG), het ministerie van VWS, de Sociale </a:t>
            </a:r>
            <a:r>
              <a:rPr lang="nl-NL" sz="1100" b="0" dirty="0" smtClean="0"/>
              <a:t>Verzekeringsbank, de NBA (inclusief COPRO, </a:t>
            </a:r>
            <a:r>
              <a:rPr lang="nl-NL" sz="1100" b="0" dirty="0" err="1" smtClean="0"/>
              <a:t>CoZiek</a:t>
            </a:r>
            <a:r>
              <a:rPr lang="nl-NL" sz="1100" b="0" dirty="0" smtClean="0"/>
              <a:t>, SVP etc.), de Raad voor de Jaarverslaggeving </a:t>
            </a:r>
            <a:r>
              <a:rPr lang="nl-NL" sz="1100" b="0" dirty="0"/>
              <a:t>en de afzonderlijke zorgverzekeraars in Nederland.</a:t>
            </a:r>
          </a:p>
          <a:p>
            <a:endParaRPr lang="nl-NL" sz="1100" b="0" dirty="0" smtClean="0"/>
          </a:p>
        </p:txBody>
      </p:sp>
      <p:sp>
        <p:nvSpPr>
          <p:cNvPr id="8" name="Title 7"/>
          <p:cNvSpPr>
            <a:spLocks noGrp="1"/>
          </p:cNvSpPr>
          <p:nvPr>
            <p:ph type="title"/>
          </p:nvPr>
        </p:nvSpPr>
        <p:spPr/>
        <p:txBody>
          <a:bodyPr/>
          <a:lstStyle/>
          <a:p>
            <a:r>
              <a:rPr lang="nl-NL" dirty="0" smtClean="0"/>
              <a:t>Missie Accountancyplatform</a:t>
            </a:r>
            <a:br>
              <a:rPr lang="nl-NL" dirty="0" smtClean="0"/>
            </a:br>
            <a:endParaRPr lang="en-US" dirty="0"/>
          </a:p>
        </p:txBody>
      </p:sp>
      <p:sp>
        <p:nvSpPr>
          <p:cNvPr id="15" name="Text Placeholder 1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67581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nl-NL" sz="1000" dirty="0" smtClean="0"/>
              <a:t>Het APZ voorziet in de behoefte van onder andere accountants, zorgverzekeraars en toezichthouders om vroegtijdig te overleggen en tot oplossingen te </a:t>
            </a:r>
            <a:r>
              <a:rPr lang="nl-NL" sz="1000" dirty="0"/>
              <a:t>komen </a:t>
            </a:r>
            <a:r>
              <a:rPr lang="nl-NL" sz="1000" dirty="0" smtClean="0"/>
              <a:t>voor vraagstukken in de zorgketen.</a:t>
            </a:r>
          </a:p>
          <a:p>
            <a:endParaRPr lang="nl-NL" sz="1000" dirty="0" smtClean="0"/>
          </a:p>
          <a:p>
            <a:r>
              <a:rPr lang="nl-NL" sz="1000" dirty="0" smtClean="0"/>
              <a:t>Het APZ zal in 2016/2017 </a:t>
            </a:r>
            <a:r>
              <a:rPr lang="nl-NL" sz="1000" dirty="0" err="1" smtClean="0"/>
              <a:t>pro-actief</a:t>
            </a:r>
            <a:r>
              <a:rPr lang="nl-NL" sz="1000" dirty="0" smtClean="0"/>
              <a:t> haar visie geven over vraagstukken in de zorgketen en waar mogelijk bijdragen aan ketenoptimalisatie.</a:t>
            </a:r>
          </a:p>
          <a:p>
            <a:endParaRPr lang="en-US" sz="1000" dirty="0"/>
          </a:p>
        </p:txBody>
      </p:sp>
      <p:sp>
        <p:nvSpPr>
          <p:cNvPr id="14" name="Text Placeholder 13"/>
          <p:cNvSpPr>
            <a:spLocks noGrp="1"/>
          </p:cNvSpPr>
          <p:nvPr>
            <p:ph type="body" sz="quarter" idx="12"/>
          </p:nvPr>
        </p:nvSpPr>
        <p:spPr>
          <a:xfrm>
            <a:off x="2432720" y="1439998"/>
            <a:ext cx="6985270" cy="4608001"/>
          </a:xfrm>
        </p:spPr>
        <p:txBody>
          <a:bodyPr/>
          <a:lstStyle/>
          <a:p>
            <a:r>
              <a:rPr lang="nl-NL" dirty="0" smtClean="0"/>
              <a:t>Doelstellingen</a:t>
            </a:r>
            <a:endParaRPr lang="en-US" dirty="0" smtClean="0"/>
          </a:p>
          <a:p>
            <a:r>
              <a:rPr lang="nl-NL" sz="1100" b="0" dirty="0"/>
              <a:t>Voor </a:t>
            </a:r>
            <a:r>
              <a:rPr lang="nl-NL" sz="1100" b="0" dirty="0" smtClean="0"/>
              <a:t>2016 </a:t>
            </a:r>
            <a:r>
              <a:rPr lang="nl-NL" sz="1100" b="0" dirty="0"/>
              <a:t>is een van de belangrijkste doelstellingen een zelfstandige commissie te worden van het NBA en daarmee de reeds verworven rol in de keten institutionaliseren</a:t>
            </a:r>
            <a:r>
              <a:rPr lang="nl-NL" sz="1100" b="0" dirty="0" smtClean="0"/>
              <a:t>. Een voorstel hiertoe ligt inmiddels bij het NBA bestuur. (Besluitvorming hieromtrent begin oktober 2016).</a:t>
            </a:r>
          </a:p>
          <a:p>
            <a:r>
              <a:rPr lang="nl-NL" sz="1100" b="0" dirty="0" smtClean="0"/>
              <a:t>Uit de jaarlijkse zelfevaluatie van het APZ zijn de volgende speerpunten voor 2016/2017 naar voren gekomen:</a:t>
            </a:r>
          </a:p>
          <a:p>
            <a:pPr marL="171450" indent="-171450">
              <a:buFont typeface="Arial" panose="020B0604020202020204" pitchFamily="34" charset="0"/>
              <a:buChar char="•"/>
            </a:pPr>
            <a:r>
              <a:rPr lang="nl-NL" sz="1100" b="0" dirty="0" smtClean="0"/>
              <a:t>Opstellen van een visiedocument en bepalen samenstelling werkprogramma. </a:t>
            </a:r>
          </a:p>
          <a:p>
            <a:pPr marL="171450" indent="-171450">
              <a:buFont typeface="Arial" panose="020B0604020202020204" pitchFamily="34" charset="0"/>
              <a:buChar char="•"/>
            </a:pPr>
            <a:r>
              <a:rPr lang="nl-NL" sz="1100" b="0" dirty="0" smtClean="0"/>
              <a:t>Het verder professionaliseren van het APZ door te werken met een jaaragenda, agenda’s en notulen van iedere vergaderingen.</a:t>
            </a:r>
          </a:p>
          <a:p>
            <a:pPr marL="171450" indent="-171450">
              <a:buFont typeface="Arial" panose="020B0604020202020204" pitchFamily="34" charset="0"/>
              <a:buChar char="•"/>
            </a:pPr>
            <a:r>
              <a:rPr lang="nl-NL" sz="1100" b="0" dirty="0" smtClean="0"/>
              <a:t>Het </a:t>
            </a:r>
            <a:r>
              <a:rPr lang="nl-NL" sz="1100" b="0" dirty="0" err="1" smtClean="0"/>
              <a:t>pro-actief</a:t>
            </a:r>
            <a:r>
              <a:rPr lang="nl-NL" sz="1100" b="0" dirty="0" smtClean="0"/>
              <a:t> oppakken van vraagstukken en hierover in overleg treden met </a:t>
            </a:r>
            <a:r>
              <a:rPr lang="nl-NL" sz="1100" b="0" dirty="0" err="1" smtClean="0"/>
              <a:t>NZa</a:t>
            </a:r>
            <a:r>
              <a:rPr lang="nl-NL" sz="1100" b="0" dirty="0" smtClean="0"/>
              <a:t>, ZIN, SVB, VWS, NBA (</a:t>
            </a:r>
            <a:r>
              <a:rPr lang="nl-NL" sz="1100" b="0" dirty="0" err="1" smtClean="0"/>
              <a:t>CoZiek</a:t>
            </a:r>
            <a:r>
              <a:rPr lang="nl-NL" sz="1100" b="0" dirty="0" smtClean="0"/>
              <a:t>, SVP, </a:t>
            </a:r>
            <a:r>
              <a:rPr lang="nl-NL" sz="1100" b="0" dirty="0" err="1" smtClean="0"/>
              <a:t>Copro</a:t>
            </a:r>
            <a:r>
              <a:rPr lang="nl-NL" sz="1100" b="0" dirty="0" smtClean="0"/>
              <a:t> etc.) etc. Dit om te voorkomen dat op het laatste moment tot oplossingen </a:t>
            </a:r>
            <a:r>
              <a:rPr lang="nl-NL" sz="1100" b="0" dirty="0"/>
              <a:t>dient te worden gekomen.</a:t>
            </a:r>
          </a:p>
          <a:p>
            <a:pPr marL="171450" indent="-171450">
              <a:buFont typeface="Arial" panose="020B0604020202020204" pitchFamily="34" charset="0"/>
              <a:buChar char="•"/>
            </a:pPr>
            <a:r>
              <a:rPr lang="nl-NL" sz="1100" b="0" dirty="0"/>
              <a:t>Het geven van onze visie als APZ </a:t>
            </a:r>
            <a:r>
              <a:rPr lang="nl-NL" sz="1100" b="0" dirty="0" smtClean="0"/>
              <a:t>over relevante vraagstukken in de zorgketen.</a:t>
            </a:r>
          </a:p>
          <a:p>
            <a:pPr marL="171450" indent="-171450">
              <a:buFont typeface="Arial" panose="020B0604020202020204" pitchFamily="34" charset="0"/>
              <a:buChar char="•"/>
            </a:pPr>
            <a:r>
              <a:rPr lang="nl-NL" sz="1100" b="0" dirty="0" smtClean="0"/>
              <a:t>Het beoordelen handboek Zorginstituut, beoordelen controleprotocollen op uitvoerbaarheid, afstemmen aanpak verklaringen/controle/fouttabellen.</a:t>
            </a:r>
            <a:endParaRPr lang="nl-NL" sz="1100" b="0" dirty="0"/>
          </a:p>
        </p:txBody>
      </p:sp>
      <p:sp>
        <p:nvSpPr>
          <p:cNvPr id="8" name="Title 7"/>
          <p:cNvSpPr>
            <a:spLocks noGrp="1"/>
          </p:cNvSpPr>
          <p:nvPr>
            <p:ph type="title"/>
          </p:nvPr>
        </p:nvSpPr>
        <p:spPr/>
        <p:txBody>
          <a:bodyPr/>
          <a:lstStyle/>
          <a:p>
            <a:r>
              <a:rPr lang="nl-NL" dirty="0" smtClean="0"/>
              <a:t>Doelstelling voor 2016-2017</a:t>
            </a:r>
            <a:endParaRPr lang="en-US" dirty="0"/>
          </a:p>
        </p:txBody>
      </p:sp>
      <p:sp>
        <p:nvSpPr>
          <p:cNvPr id="15" name="Text Placeholder 1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92316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5960950" y="4003786"/>
            <a:ext cx="3456000" cy="2025706"/>
          </a:xfrm>
        </p:spPr>
        <p:txBody>
          <a:bodyPr/>
          <a:lstStyle/>
          <a:p>
            <a:r>
              <a:rPr lang="nl-NL" dirty="0" smtClean="0"/>
              <a:t>Uitgangspunt is dat het APZ geen taken ‘overneemt’ van andere NBA commissies maar deze wel voedt en zich laat voeden door deze commissies over zaken die zorgverzekeraars en hun accountants aangaan.</a:t>
            </a:r>
          </a:p>
          <a:p>
            <a:r>
              <a:rPr lang="nl-NL" dirty="0" smtClean="0"/>
              <a:t>Periodieke (minimaal jaarlijks) overleg met de volgende commissies: SVP en RJ (o.a. </a:t>
            </a:r>
            <a:r>
              <a:rPr lang="nl-NL" dirty="0" err="1" smtClean="0"/>
              <a:t>Solvency</a:t>
            </a:r>
            <a:r>
              <a:rPr lang="nl-NL" dirty="0" smtClean="0"/>
              <a:t> II en verslag-</a:t>
            </a:r>
            <a:r>
              <a:rPr lang="nl-NL" dirty="0" err="1" smtClean="0"/>
              <a:t>gevingsvraagstukken</a:t>
            </a:r>
            <a:r>
              <a:rPr lang="nl-NL" dirty="0" smtClean="0"/>
              <a:t>); </a:t>
            </a:r>
            <a:r>
              <a:rPr lang="nl-NL" dirty="0" err="1" smtClean="0"/>
              <a:t>Copro</a:t>
            </a:r>
            <a:r>
              <a:rPr lang="nl-NL" dirty="0" smtClean="0"/>
              <a:t> (afstemming controle-protocollen en generiek tweemaal per jaar overleg); </a:t>
            </a:r>
            <a:r>
              <a:rPr lang="nl-NL" dirty="0" err="1" smtClean="0"/>
              <a:t>CoZiek</a:t>
            </a:r>
            <a:r>
              <a:rPr lang="nl-NL" dirty="0"/>
              <a:t> </a:t>
            </a:r>
            <a:r>
              <a:rPr lang="nl-NL" dirty="0" smtClean="0"/>
              <a:t>(twee keer per jaar voorzittersoverleg en daarnaast ad hoc afstemmingen). Overleggen hebben tot doel actuele thema’s te adressen en waar mogelijk te komen tot een oplossing.</a:t>
            </a:r>
          </a:p>
          <a:p>
            <a:endParaRPr lang="nl-NL" dirty="0" smtClean="0"/>
          </a:p>
          <a:p>
            <a:endParaRPr lang="en-US" dirty="0"/>
          </a:p>
        </p:txBody>
      </p:sp>
      <p:sp>
        <p:nvSpPr>
          <p:cNvPr id="9" name="Text Placeholder 8"/>
          <p:cNvSpPr>
            <a:spLocks noGrp="1"/>
          </p:cNvSpPr>
          <p:nvPr>
            <p:ph type="body" sz="quarter" idx="13"/>
          </p:nvPr>
        </p:nvSpPr>
        <p:spPr/>
        <p:txBody>
          <a:bodyPr/>
          <a:lstStyle/>
          <a:p>
            <a:r>
              <a:rPr lang="nl-NL" dirty="0" smtClean="0"/>
              <a:t>Voor komend jaar zal de focus liggen op het vormen van een visie op wanneer, op welke wijze en welke verantwoordingen dienen te worden gecertificeerd in de verantwoordingsketen in de gezondheidszorg. Hierbij zullen we toetsen aan doelmatigheid van controle.</a:t>
            </a:r>
            <a:br>
              <a:rPr lang="nl-NL" dirty="0" smtClean="0"/>
            </a:br>
            <a:r>
              <a:rPr lang="nl-NL" dirty="0" smtClean="0"/>
              <a:t>Hiertoe zullen we periodiek in overleg gaan met VWS, ZIN en </a:t>
            </a:r>
            <a:r>
              <a:rPr lang="nl-NL" dirty="0" err="1" smtClean="0"/>
              <a:t>NZa</a:t>
            </a:r>
            <a:r>
              <a:rPr lang="nl-NL" dirty="0" smtClean="0"/>
              <a:t> en indien zinvol onze standpunten middels een visiedocument publiceren.</a:t>
            </a:r>
          </a:p>
        </p:txBody>
      </p:sp>
      <p:sp>
        <p:nvSpPr>
          <p:cNvPr id="10" name="Text Placeholder 9"/>
          <p:cNvSpPr>
            <a:spLocks noGrp="1"/>
          </p:cNvSpPr>
          <p:nvPr>
            <p:ph type="body" sz="quarter" idx="14"/>
          </p:nvPr>
        </p:nvSpPr>
        <p:spPr/>
        <p:txBody>
          <a:bodyPr/>
          <a:lstStyle/>
          <a:p>
            <a:r>
              <a:rPr lang="nl-NL" sz="900" dirty="0" smtClean="0"/>
              <a:t>Accountancy Platform </a:t>
            </a:r>
            <a:r>
              <a:rPr lang="nl-NL" sz="900" dirty="0" err="1" smtClean="0"/>
              <a:t>Zorgver-zekeraars</a:t>
            </a:r>
            <a:endParaRPr lang="en-US" sz="900" dirty="0"/>
          </a:p>
        </p:txBody>
      </p:sp>
      <p:sp>
        <p:nvSpPr>
          <p:cNvPr id="11" name="Text Placeholder 10"/>
          <p:cNvSpPr>
            <a:spLocks noGrp="1"/>
          </p:cNvSpPr>
          <p:nvPr>
            <p:ph type="body" sz="quarter" idx="15"/>
          </p:nvPr>
        </p:nvSpPr>
        <p:spPr/>
        <p:txBody>
          <a:bodyPr/>
          <a:lstStyle/>
          <a:p>
            <a:r>
              <a:rPr lang="nl-NL" dirty="0" smtClean="0"/>
              <a:t>Visievorming</a:t>
            </a:r>
            <a:endParaRPr lang="en-US" dirty="0"/>
          </a:p>
        </p:txBody>
      </p:sp>
      <p:sp>
        <p:nvSpPr>
          <p:cNvPr id="12" name="Text Placeholder 11"/>
          <p:cNvSpPr>
            <a:spLocks noGrp="1"/>
          </p:cNvSpPr>
          <p:nvPr>
            <p:ph type="body" sz="quarter" idx="16"/>
          </p:nvPr>
        </p:nvSpPr>
        <p:spPr>
          <a:xfrm>
            <a:off x="5960950" y="3653228"/>
            <a:ext cx="3456000" cy="360000"/>
          </a:xfrm>
        </p:spPr>
        <p:txBody>
          <a:bodyPr/>
          <a:lstStyle/>
          <a:p>
            <a:r>
              <a:rPr lang="nl-NL" dirty="0"/>
              <a:t>Samenwerking </a:t>
            </a:r>
            <a:r>
              <a:rPr lang="nl-NL" dirty="0" smtClean="0"/>
              <a:t>binnen het NBA</a:t>
            </a:r>
            <a:endParaRPr lang="en-US" dirty="0"/>
          </a:p>
        </p:txBody>
      </p:sp>
      <p:sp>
        <p:nvSpPr>
          <p:cNvPr id="13" name="Text Placeholder 12"/>
          <p:cNvSpPr>
            <a:spLocks noGrp="1"/>
          </p:cNvSpPr>
          <p:nvPr>
            <p:ph type="body" sz="quarter" idx="17"/>
          </p:nvPr>
        </p:nvSpPr>
        <p:spPr>
          <a:xfrm>
            <a:off x="488950" y="4003786"/>
            <a:ext cx="3456000" cy="2025706"/>
          </a:xfrm>
        </p:spPr>
        <p:txBody>
          <a:bodyPr/>
          <a:lstStyle/>
          <a:p>
            <a:r>
              <a:rPr lang="nl-NL" dirty="0"/>
              <a:t>Voor komend jaar zal de focus hierbij liggen op de volgende zaken:</a:t>
            </a:r>
          </a:p>
          <a:p>
            <a:pPr marL="171450" indent="-171450">
              <a:spcBef>
                <a:spcPts val="0"/>
              </a:spcBef>
              <a:buFont typeface="Arial" panose="020B0604020202020204" pitchFamily="34" charset="0"/>
              <a:buChar char="•"/>
            </a:pPr>
            <a:r>
              <a:rPr lang="nl-NL" dirty="0" smtClean="0"/>
              <a:t>Intensieve samenwerking met </a:t>
            </a:r>
            <a:r>
              <a:rPr lang="nl-NL" dirty="0"/>
              <a:t>ZN door </a:t>
            </a:r>
            <a:r>
              <a:rPr lang="nl-NL" dirty="0" smtClean="0"/>
              <a:t>o.a. verankering </a:t>
            </a:r>
            <a:r>
              <a:rPr lang="nl-NL" dirty="0"/>
              <a:t>vaste </a:t>
            </a:r>
            <a:r>
              <a:rPr lang="nl-NL" dirty="0" err="1"/>
              <a:t>linking</a:t>
            </a:r>
            <a:r>
              <a:rPr lang="nl-NL" dirty="0"/>
              <a:t> pin (Bert Jager) vanuit ZN in het APZ</a:t>
            </a:r>
          </a:p>
          <a:p>
            <a:pPr marL="171450" indent="-171450">
              <a:spcBef>
                <a:spcPts val="0"/>
              </a:spcBef>
              <a:buFont typeface="Arial" panose="020B0604020202020204" pitchFamily="34" charset="0"/>
              <a:buChar char="•"/>
            </a:pPr>
            <a:r>
              <a:rPr lang="nl-NL" dirty="0"/>
              <a:t>Halfjaarlijks overleg met VWS en daarnaast participeren in werkgroep ketenregie </a:t>
            </a:r>
            <a:r>
              <a:rPr lang="nl-NL" dirty="0" err="1"/>
              <a:t>olv</a:t>
            </a:r>
            <a:r>
              <a:rPr lang="nl-NL" dirty="0"/>
              <a:t> VWS</a:t>
            </a:r>
          </a:p>
          <a:p>
            <a:pPr marL="171450" indent="-171450">
              <a:spcBef>
                <a:spcPts val="0"/>
              </a:spcBef>
              <a:buFont typeface="Arial" panose="020B0604020202020204" pitchFamily="34" charset="0"/>
              <a:buChar char="•"/>
            </a:pPr>
            <a:r>
              <a:rPr lang="nl-NL" dirty="0"/>
              <a:t>Per kwartaal overleg met </a:t>
            </a:r>
            <a:r>
              <a:rPr lang="nl-NL" dirty="0" err="1"/>
              <a:t>NZa</a:t>
            </a:r>
            <a:r>
              <a:rPr lang="nl-NL" dirty="0"/>
              <a:t> en ZIN ter afstemming van actuele issues</a:t>
            </a:r>
          </a:p>
          <a:p>
            <a:pPr marL="171450" indent="-171450">
              <a:spcBef>
                <a:spcPts val="0"/>
              </a:spcBef>
              <a:buFont typeface="Arial" panose="020B0604020202020204" pitchFamily="34" charset="0"/>
              <a:buChar char="•"/>
            </a:pPr>
            <a:r>
              <a:rPr lang="nl-NL" dirty="0"/>
              <a:t>Minimaal eenmaal per jaar overleg met DNB</a:t>
            </a:r>
            <a:endParaRPr lang="en-US" dirty="0"/>
          </a:p>
        </p:txBody>
      </p:sp>
      <p:sp>
        <p:nvSpPr>
          <p:cNvPr id="14" name="Text Placeholder 13"/>
          <p:cNvSpPr>
            <a:spLocks noGrp="1"/>
          </p:cNvSpPr>
          <p:nvPr>
            <p:ph type="body" sz="quarter" idx="18"/>
          </p:nvPr>
        </p:nvSpPr>
        <p:spPr>
          <a:xfrm>
            <a:off x="488950" y="3653228"/>
            <a:ext cx="3456000" cy="360000"/>
          </a:xfrm>
        </p:spPr>
        <p:txBody>
          <a:bodyPr/>
          <a:lstStyle/>
          <a:p>
            <a:r>
              <a:rPr lang="nl-NL" dirty="0" smtClean="0"/>
              <a:t>Samenwerking met partners in de keten</a:t>
            </a:r>
            <a:endParaRPr lang="en-US" dirty="0"/>
          </a:p>
        </p:txBody>
      </p:sp>
      <p:sp>
        <p:nvSpPr>
          <p:cNvPr id="15" name="Text Placeholder 14"/>
          <p:cNvSpPr>
            <a:spLocks noGrp="1"/>
          </p:cNvSpPr>
          <p:nvPr>
            <p:ph type="body" sz="quarter" idx="19"/>
          </p:nvPr>
        </p:nvSpPr>
        <p:spPr/>
        <p:txBody>
          <a:bodyPr/>
          <a:lstStyle/>
          <a:p>
            <a:r>
              <a:rPr lang="nl-NL" dirty="0" smtClean="0"/>
              <a:t>Voor komend jaar zal de focus hierbij liggen op de volgende zaken:</a:t>
            </a:r>
          </a:p>
          <a:p>
            <a:pPr marL="171450" indent="-171450">
              <a:spcBef>
                <a:spcPts val="0"/>
              </a:spcBef>
              <a:buFont typeface="Arial" panose="020B0604020202020204" pitchFamily="34" charset="0"/>
              <a:buChar char="•"/>
            </a:pPr>
            <a:r>
              <a:rPr lang="nl-NL" dirty="0" smtClean="0"/>
              <a:t>ZIN verantwoordingen</a:t>
            </a:r>
          </a:p>
          <a:p>
            <a:pPr marL="171450" indent="-171450">
              <a:spcBef>
                <a:spcPts val="0"/>
              </a:spcBef>
              <a:buFont typeface="Arial" panose="020B0604020202020204" pitchFamily="34" charset="0"/>
              <a:buChar char="•"/>
            </a:pPr>
            <a:r>
              <a:rPr lang="nl-NL" dirty="0" smtClean="0"/>
              <a:t>PGB verantwoording en controleketen</a:t>
            </a:r>
          </a:p>
          <a:p>
            <a:pPr marL="171450" indent="-171450">
              <a:spcBef>
                <a:spcPts val="0"/>
              </a:spcBef>
              <a:buFont typeface="Arial" panose="020B0604020202020204" pitchFamily="34" charset="0"/>
              <a:buChar char="•"/>
            </a:pPr>
            <a:r>
              <a:rPr lang="nl-NL" dirty="0" smtClean="0"/>
              <a:t>Controles in de keten (horizontaal toezicht en zelfonderzoeken)</a:t>
            </a:r>
          </a:p>
          <a:p>
            <a:pPr marL="171450" indent="-171450">
              <a:spcBef>
                <a:spcPts val="0"/>
              </a:spcBef>
              <a:buFont typeface="Arial" panose="020B0604020202020204" pitchFamily="34" charset="0"/>
              <a:buChar char="•"/>
            </a:pPr>
            <a:r>
              <a:rPr lang="nl-NL" dirty="0" smtClean="0"/>
              <a:t>Onderbouwing uitbesteding (CHS en volmachten)</a:t>
            </a:r>
          </a:p>
          <a:p>
            <a:pPr marL="171450" indent="-171450">
              <a:spcBef>
                <a:spcPts val="0"/>
              </a:spcBef>
              <a:buFont typeface="Arial" panose="020B0604020202020204" pitchFamily="34" charset="0"/>
              <a:buChar char="•"/>
            </a:pPr>
            <a:r>
              <a:rPr lang="nl-NL" dirty="0" smtClean="0"/>
              <a:t>Uniformering interpretatie </a:t>
            </a:r>
            <a:r>
              <a:rPr lang="nl-NL" dirty="0" err="1" smtClean="0"/>
              <a:t>Solvency</a:t>
            </a:r>
            <a:r>
              <a:rPr lang="nl-NL" dirty="0" smtClean="0"/>
              <a:t> II regelgeving (</a:t>
            </a:r>
            <a:r>
              <a:rPr lang="nl-NL" dirty="0" err="1" smtClean="0"/>
              <a:t>Linking</a:t>
            </a:r>
            <a:r>
              <a:rPr lang="nl-NL" dirty="0" smtClean="0"/>
              <a:t> </a:t>
            </a:r>
            <a:r>
              <a:rPr lang="nl-NL" dirty="0" err="1" smtClean="0"/>
              <a:t>pins</a:t>
            </a:r>
            <a:r>
              <a:rPr lang="nl-NL" dirty="0" smtClean="0"/>
              <a:t> Bert Jager en Hans de Witt)</a:t>
            </a:r>
            <a:endParaRPr lang="en-US" dirty="0"/>
          </a:p>
        </p:txBody>
      </p:sp>
      <p:sp>
        <p:nvSpPr>
          <p:cNvPr id="16" name="Text Placeholder 15"/>
          <p:cNvSpPr>
            <a:spLocks noGrp="1"/>
          </p:cNvSpPr>
          <p:nvPr>
            <p:ph type="body" sz="quarter" idx="20"/>
          </p:nvPr>
        </p:nvSpPr>
        <p:spPr/>
        <p:txBody>
          <a:bodyPr/>
          <a:lstStyle/>
          <a:p>
            <a:r>
              <a:rPr lang="nl-NL" dirty="0" smtClean="0"/>
              <a:t>Ondersteunen aan een adequate controle en verantwoording door zorgverzekeraars </a:t>
            </a:r>
            <a:endParaRPr lang="en-US" dirty="0"/>
          </a:p>
        </p:txBody>
      </p:sp>
      <p:sp>
        <p:nvSpPr>
          <p:cNvPr id="6" name="Title 5"/>
          <p:cNvSpPr>
            <a:spLocks noGrp="1"/>
          </p:cNvSpPr>
          <p:nvPr>
            <p:ph type="title"/>
          </p:nvPr>
        </p:nvSpPr>
        <p:spPr/>
        <p:txBody>
          <a:bodyPr/>
          <a:lstStyle/>
          <a:p>
            <a:r>
              <a:rPr lang="nl-NL" dirty="0" smtClean="0"/>
              <a:t>Positionering APZ</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67615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960950" y="4211606"/>
            <a:ext cx="3456000" cy="1737674"/>
          </a:xfrm>
        </p:spPr>
        <p:txBody>
          <a:bodyPr/>
          <a:lstStyle/>
          <a:p>
            <a:r>
              <a:rPr lang="nl-NL" dirty="0"/>
              <a:t>Doelstelling van deze werkgroep is om te komen </a:t>
            </a:r>
            <a:r>
              <a:rPr lang="nl-NL" dirty="0" smtClean="0"/>
              <a:t>tot een gezamenlijke evaluatie van de zelfonderzoeken GGZ en MSZ. In deze werkgroep hebben zitting:</a:t>
            </a:r>
          </a:p>
          <a:p>
            <a:pPr marL="171450" indent="-171450">
              <a:spcBef>
                <a:spcPts val="0"/>
              </a:spcBef>
              <a:buFont typeface="Arial" panose="020B0604020202020204" pitchFamily="34" charset="0"/>
              <a:buChar char="•"/>
            </a:pPr>
            <a:r>
              <a:rPr lang="nl-NL" dirty="0"/>
              <a:t>Roger Kooijman (CZ)</a:t>
            </a:r>
          </a:p>
          <a:p>
            <a:pPr marL="171450" indent="-171450">
              <a:spcBef>
                <a:spcPts val="0"/>
              </a:spcBef>
              <a:buFont typeface="Arial" panose="020B0604020202020204" pitchFamily="34" charset="0"/>
              <a:buChar char="•"/>
            </a:pPr>
            <a:r>
              <a:rPr lang="nl-NL" dirty="0"/>
              <a:t>Ingrid Verhoeven (VGZ</a:t>
            </a:r>
            <a:r>
              <a:rPr lang="nl-NL" dirty="0" smtClean="0"/>
              <a:t>)</a:t>
            </a:r>
          </a:p>
          <a:p>
            <a:pPr marL="171450" indent="-171450">
              <a:spcBef>
                <a:spcPts val="0"/>
              </a:spcBef>
              <a:buFont typeface="Arial" panose="020B0604020202020204" pitchFamily="34" charset="0"/>
              <a:buChar char="•"/>
            </a:pPr>
            <a:r>
              <a:rPr lang="nl-NL" dirty="0" smtClean="0"/>
              <a:t>Bert Ruiter (PWC)</a:t>
            </a:r>
          </a:p>
          <a:p>
            <a:pPr marL="171450" indent="-171450">
              <a:spcBef>
                <a:spcPts val="0"/>
              </a:spcBef>
              <a:buFont typeface="Arial" panose="020B0604020202020204" pitchFamily="34" charset="0"/>
              <a:buChar char="•"/>
            </a:pPr>
            <a:r>
              <a:rPr lang="nl-NL" dirty="0" smtClean="0"/>
              <a:t>Marc Fierens (Deloitte)</a:t>
            </a:r>
          </a:p>
          <a:p>
            <a:pPr marL="171450" indent="-171450">
              <a:spcBef>
                <a:spcPts val="0"/>
              </a:spcBef>
              <a:buFont typeface="Arial" panose="020B0604020202020204" pitchFamily="34" charset="0"/>
              <a:buChar char="•"/>
            </a:pPr>
            <a:r>
              <a:rPr lang="nl-NL" dirty="0" smtClean="0"/>
              <a:t>Gineke Bossema (KPMG)</a:t>
            </a:r>
          </a:p>
          <a:p>
            <a:pPr marL="171450" indent="-171450">
              <a:spcBef>
                <a:spcPts val="0"/>
              </a:spcBef>
              <a:buFont typeface="Arial" panose="020B0604020202020204" pitchFamily="34" charset="0"/>
              <a:buChar char="•"/>
            </a:pPr>
            <a:endParaRPr lang="nl-NL" dirty="0" smtClean="0"/>
          </a:p>
          <a:p>
            <a:pPr marL="171450" indent="-171450">
              <a:spcBef>
                <a:spcPts val="0"/>
              </a:spcBef>
              <a:buFont typeface="Arial" panose="020B0604020202020204" pitchFamily="34" charset="0"/>
              <a:buChar char="•"/>
            </a:pPr>
            <a:endParaRPr lang="nl-NL" dirty="0"/>
          </a:p>
          <a:p>
            <a:pPr marL="171450" indent="-171450">
              <a:spcBef>
                <a:spcPts val="0"/>
              </a:spcBef>
              <a:buFont typeface="Arial" panose="020B0604020202020204" pitchFamily="34" charset="0"/>
              <a:buChar char="•"/>
            </a:pPr>
            <a:endParaRPr lang="en-US" dirty="0">
              <a:solidFill>
                <a:srgbClr val="FF0000"/>
              </a:solidFill>
            </a:endParaRPr>
          </a:p>
          <a:p>
            <a:endParaRPr lang="nl-NL" dirty="0" smtClean="0"/>
          </a:p>
        </p:txBody>
      </p:sp>
      <p:sp>
        <p:nvSpPr>
          <p:cNvPr id="3" name="Text Placeholder 2"/>
          <p:cNvSpPr>
            <a:spLocks noGrp="1"/>
          </p:cNvSpPr>
          <p:nvPr>
            <p:ph type="body" sz="quarter" idx="13"/>
          </p:nvPr>
        </p:nvSpPr>
        <p:spPr>
          <a:xfrm>
            <a:off x="5960950" y="1613184"/>
            <a:ext cx="3456000" cy="1887824"/>
          </a:xfrm>
        </p:spPr>
        <p:txBody>
          <a:bodyPr/>
          <a:lstStyle/>
          <a:p>
            <a:r>
              <a:rPr lang="nl-NL" dirty="0" smtClean="0"/>
              <a:t>In deze werkgroep worden alle zaken besproken die niet in de andere werkgroepen worden besproken. Daarnaast koppelen de andere werkgroepen hun uitkomsten aan het kernteam terug. Deelnemers zijn:</a:t>
            </a:r>
            <a:endParaRPr lang="nl-NL" dirty="0"/>
          </a:p>
          <a:p>
            <a:pPr marL="171450" indent="-171450">
              <a:spcBef>
                <a:spcPts val="0"/>
              </a:spcBef>
              <a:buFont typeface="Arial" panose="020B0604020202020204" pitchFamily="34" charset="0"/>
              <a:buChar char="•"/>
            </a:pPr>
            <a:r>
              <a:rPr lang="nl-NL" dirty="0"/>
              <a:t>Arvid de </a:t>
            </a:r>
            <a:r>
              <a:rPr lang="nl-NL" dirty="0" smtClean="0"/>
              <a:t>Bruin (KPMG)</a:t>
            </a:r>
          </a:p>
          <a:p>
            <a:pPr marL="171450" indent="-171450">
              <a:spcBef>
                <a:spcPts val="0"/>
              </a:spcBef>
              <a:buFont typeface="Arial" panose="020B0604020202020204" pitchFamily="34" charset="0"/>
              <a:buChar char="•"/>
            </a:pPr>
            <a:r>
              <a:rPr lang="nl-NL" dirty="0" smtClean="0"/>
              <a:t>Remco Hoogendoorn (PWC)</a:t>
            </a:r>
          </a:p>
          <a:p>
            <a:pPr marL="171450" indent="-171450">
              <a:spcBef>
                <a:spcPts val="0"/>
              </a:spcBef>
              <a:buFont typeface="Arial" panose="020B0604020202020204" pitchFamily="34" charset="0"/>
              <a:buChar char="•"/>
            </a:pPr>
            <a:r>
              <a:rPr lang="nl-NL" dirty="0" smtClean="0"/>
              <a:t>Marc Fierens (Deloitte)</a:t>
            </a:r>
          </a:p>
          <a:p>
            <a:pPr marL="171450" indent="-171450">
              <a:spcBef>
                <a:spcPts val="0"/>
              </a:spcBef>
              <a:buFont typeface="Arial" panose="020B0604020202020204" pitchFamily="34" charset="0"/>
              <a:buChar char="•"/>
            </a:pPr>
            <a:r>
              <a:rPr lang="nl-NL" dirty="0" smtClean="0"/>
              <a:t>Marieke Poelen (EY)</a:t>
            </a:r>
            <a:endParaRPr lang="nl-NL" dirty="0"/>
          </a:p>
          <a:p>
            <a:pPr marL="171450" indent="-171450">
              <a:spcBef>
                <a:spcPts val="0"/>
              </a:spcBef>
              <a:buFont typeface="Arial" panose="020B0604020202020204" pitchFamily="34" charset="0"/>
              <a:buChar char="•"/>
            </a:pPr>
            <a:r>
              <a:rPr lang="nl-NL" dirty="0"/>
              <a:t>Maureen </a:t>
            </a:r>
            <a:r>
              <a:rPr lang="nl-NL" dirty="0" smtClean="0"/>
              <a:t>Vermeij (CZ)</a:t>
            </a:r>
            <a:endParaRPr lang="nl-NL" dirty="0"/>
          </a:p>
          <a:p>
            <a:pPr marL="171450" indent="-171450">
              <a:spcBef>
                <a:spcPts val="0"/>
              </a:spcBef>
              <a:buFont typeface="Arial" panose="020B0604020202020204" pitchFamily="34" charset="0"/>
              <a:buChar char="•"/>
            </a:pPr>
            <a:r>
              <a:rPr lang="nl-NL" dirty="0" smtClean="0"/>
              <a:t>Joop Winterink (VGZ)</a:t>
            </a:r>
          </a:p>
          <a:p>
            <a:pPr marL="171450" indent="-171450">
              <a:spcBef>
                <a:spcPts val="0"/>
              </a:spcBef>
              <a:buFont typeface="Arial" panose="020B0604020202020204" pitchFamily="34" charset="0"/>
              <a:buChar char="•"/>
            </a:pPr>
            <a:r>
              <a:rPr lang="nl-NL" dirty="0" smtClean="0"/>
              <a:t>Johan Halverhout (</a:t>
            </a:r>
            <a:r>
              <a:rPr lang="nl-NL" dirty="0" err="1" smtClean="0"/>
              <a:t>Menzis</a:t>
            </a:r>
            <a:r>
              <a:rPr lang="nl-NL" dirty="0" smtClean="0"/>
              <a:t>)</a:t>
            </a:r>
          </a:p>
          <a:p>
            <a:pPr marL="171450" indent="-171450">
              <a:spcBef>
                <a:spcPts val="0"/>
              </a:spcBef>
              <a:buFont typeface="Arial" panose="020B0604020202020204" pitchFamily="34" charset="0"/>
              <a:buChar char="•"/>
            </a:pPr>
            <a:r>
              <a:rPr lang="nl-NL" dirty="0"/>
              <a:t>Jan Willem Miedema (Achmea)</a:t>
            </a:r>
          </a:p>
          <a:p>
            <a:pPr marL="171450" indent="-171450">
              <a:spcBef>
                <a:spcPts val="0"/>
              </a:spcBef>
              <a:buFont typeface="Arial" panose="020B0604020202020204" pitchFamily="34" charset="0"/>
              <a:buChar char="•"/>
            </a:pPr>
            <a:endParaRPr lang="en-US" dirty="0"/>
          </a:p>
          <a:p>
            <a:endParaRPr lang="en-US" dirty="0"/>
          </a:p>
        </p:txBody>
      </p:sp>
      <p:sp>
        <p:nvSpPr>
          <p:cNvPr id="4" name="Text Placeholder 3"/>
          <p:cNvSpPr>
            <a:spLocks noGrp="1"/>
          </p:cNvSpPr>
          <p:nvPr>
            <p:ph type="body" sz="quarter" idx="14"/>
          </p:nvPr>
        </p:nvSpPr>
        <p:spPr>
          <a:xfrm>
            <a:off x="4357201" y="3191932"/>
            <a:ext cx="1191600" cy="1191600"/>
          </a:xfrm>
        </p:spPr>
        <p:txBody>
          <a:bodyPr/>
          <a:lstStyle/>
          <a:p>
            <a:r>
              <a:rPr lang="nl-NL" sz="900" dirty="0"/>
              <a:t>Accountancy Platform </a:t>
            </a:r>
            <a:r>
              <a:rPr lang="nl-NL" sz="900" dirty="0" err="1" smtClean="0"/>
              <a:t>Zorgver-zekeraars</a:t>
            </a:r>
            <a:endParaRPr lang="en-US" sz="900" dirty="0"/>
          </a:p>
        </p:txBody>
      </p:sp>
      <p:sp>
        <p:nvSpPr>
          <p:cNvPr id="5" name="Text Placeholder 4"/>
          <p:cNvSpPr>
            <a:spLocks noGrp="1"/>
          </p:cNvSpPr>
          <p:nvPr>
            <p:ph type="body" sz="quarter" idx="15"/>
          </p:nvPr>
        </p:nvSpPr>
        <p:spPr>
          <a:xfrm>
            <a:off x="5960950" y="1268760"/>
            <a:ext cx="3456000" cy="360000"/>
          </a:xfrm>
        </p:spPr>
        <p:txBody>
          <a:bodyPr/>
          <a:lstStyle/>
          <a:p>
            <a:r>
              <a:rPr lang="nl-NL" dirty="0" smtClean="0"/>
              <a:t>Kernteam</a:t>
            </a:r>
            <a:endParaRPr lang="en-US" dirty="0"/>
          </a:p>
        </p:txBody>
      </p:sp>
      <p:sp>
        <p:nvSpPr>
          <p:cNvPr id="6" name="Text Placeholder 5"/>
          <p:cNvSpPr>
            <a:spLocks noGrp="1"/>
          </p:cNvSpPr>
          <p:nvPr>
            <p:ph type="body" sz="quarter" idx="16"/>
          </p:nvPr>
        </p:nvSpPr>
        <p:spPr>
          <a:xfrm>
            <a:off x="5960950" y="3861048"/>
            <a:ext cx="3456000" cy="360000"/>
          </a:xfrm>
        </p:spPr>
        <p:txBody>
          <a:bodyPr/>
          <a:lstStyle/>
          <a:p>
            <a:r>
              <a:rPr lang="nl-NL" dirty="0" smtClean="0"/>
              <a:t>Werkgroep GGZ en Ziekenhuizen</a:t>
            </a:r>
            <a:endParaRPr lang="en-US" dirty="0"/>
          </a:p>
        </p:txBody>
      </p:sp>
      <p:sp>
        <p:nvSpPr>
          <p:cNvPr id="7" name="Text Placeholder 6"/>
          <p:cNvSpPr>
            <a:spLocks noGrp="1"/>
          </p:cNvSpPr>
          <p:nvPr>
            <p:ph type="body" sz="quarter" idx="17"/>
          </p:nvPr>
        </p:nvSpPr>
        <p:spPr>
          <a:xfrm>
            <a:off x="488950" y="4211606"/>
            <a:ext cx="3456000" cy="1737674"/>
          </a:xfrm>
        </p:spPr>
        <p:txBody>
          <a:bodyPr/>
          <a:lstStyle/>
          <a:p>
            <a:r>
              <a:rPr lang="nl-NL" dirty="0" smtClean="0"/>
              <a:t>Doelstelling van deze werkgroep is het opstellen van een visiedocument gericht op het optimaliseren van de controles in de zorgketen (zorgverlener, zorgverzekeraar, Zorginstituut). In </a:t>
            </a:r>
            <a:r>
              <a:rPr lang="nl-NL" dirty="0"/>
              <a:t>deze werkgroep hebben zitting:</a:t>
            </a:r>
          </a:p>
          <a:p>
            <a:pPr marL="171450" indent="-171450">
              <a:spcBef>
                <a:spcPts val="0"/>
              </a:spcBef>
              <a:buFont typeface="Arial" panose="020B0604020202020204" pitchFamily="34" charset="0"/>
              <a:buChar char="•"/>
            </a:pPr>
            <a:r>
              <a:rPr lang="nl-NL" dirty="0" smtClean="0"/>
              <a:t>Arvid de Bruin (KPMG)</a:t>
            </a:r>
            <a:endParaRPr lang="nl-NL" dirty="0"/>
          </a:p>
          <a:p>
            <a:pPr marL="171450" indent="-171450">
              <a:spcBef>
                <a:spcPts val="0"/>
              </a:spcBef>
              <a:buFont typeface="Arial" panose="020B0604020202020204" pitchFamily="34" charset="0"/>
              <a:buChar char="•"/>
            </a:pPr>
            <a:r>
              <a:rPr lang="nl-NL" dirty="0" smtClean="0"/>
              <a:t>Maureen Vermeij (CZ)</a:t>
            </a:r>
            <a:endParaRPr lang="nl-NL" dirty="0"/>
          </a:p>
          <a:p>
            <a:pPr marL="171450" indent="-171450">
              <a:spcBef>
                <a:spcPts val="0"/>
              </a:spcBef>
              <a:buFont typeface="Arial" panose="020B0604020202020204" pitchFamily="34" charset="0"/>
              <a:buChar char="•"/>
            </a:pPr>
            <a:r>
              <a:rPr lang="nl-NL" dirty="0" smtClean="0"/>
              <a:t>Johan Halverhout (</a:t>
            </a:r>
            <a:r>
              <a:rPr lang="nl-NL" dirty="0" err="1"/>
              <a:t>M</a:t>
            </a:r>
            <a:r>
              <a:rPr lang="nl-NL" dirty="0" err="1" smtClean="0"/>
              <a:t>enzis</a:t>
            </a:r>
            <a:r>
              <a:rPr lang="nl-NL" dirty="0" smtClean="0"/>
              <a:t>)</a:t>
            </a:r>
          </a:p>
          <a:p>
            <a:pPr marL="171450" indent="-171450">
              <a:spcBef>
                <a:spcPts val="0"/>
              </a:spcBef>
              <a:buFont typeface="Arial" panose="020B0604020202020204" pitchFamily="34" charset="0"/>
              <a:buChar char="•"/>
            </a:pPr>
            <a:r>
              <a:rPr lang="nl-NL" dirty="0" smtClean="0"/>
              <a:t>Remko Hoogendoorn (PWC)</a:t>
            </a:r>
          </a:p>
          <a:p>
            <a:pPr marL="171450" indent="-171450">
              <a:spcBef>
                <a:spcPts val="0"/>
              </a:spcBef>
              <a:buFont typeface="Arial" panose="020B0604020202020204" pitchFamily="34" charset="0"/>
              <a:buChar char="•"/>
            </a:pPr>
            <a:r>
              <a:rPr lang="nl-NL" dirty="0" smtClean="0"/>
              <a:t>Marieke Poelen (EY)</a:t>
            </a:r>
          </a:p>
          <a:p>
            <a:pPr marL="171450" indent="-171450">
              <a:spcBef>
                <a:spcPts val="0"/>
              </a:spcBef>
              <a:buFont typeface="Arial" panose="020B0604020202020204" pitchFamily="34" charset="0"/>
              <a:buChar char="•"/>
            </a:pPr>
            <a:r>
              <a:rPr lang="nl-NL" dirty="0"/>
              <a:t>Marc Fierens (Deloitte)</a:t>
            </a:r>
            <a:endParaRPr lang="en-US" dirty="0"/>
          </a:p>
          <a:p>
            <a:endParaRPr lang="nl-NL" dirty="0" smtClean="0"/>
          </a:p>
          <a:p>
            <a:endParaRPr lang="en-US" dirty="0"/>
          </a:p>
        </p:txBody>
      </p:sp>
      <p:sp>
        <p:nvSpPr>
          <p:cNvPr id="8" name="Text Placeholder 7"/>
          <p:cNvSpPr>
            <a:spLocks noGrp="1"/>
          </p:cNvSpPr>
          <p:nvPr>
            <p:ph type="body" sz="quarter" idx="18"/>
          </p:nvPr>
        </p:nvSpPr>
        <p:spPr>
          <a:xfrm>
            <a:off x="488950" y="3861048"/>
            <a:ext cx="3456000" cy="360000"/>
          </a:xfrm>
        </p:spPr>
        <p:txBody>
          <a:bodyPr/>
          <a:lstStyle/>
          <a:p>
            <a:r>
              <a:rPr lang="nl-NL" dirty="0" smtClean="0"/>
              <a:t>Werkgroep visiedocument</a:t>
            </a:r>
            <a:endParaRPr lang="en-US" dirty="0"/>
          </a:p>
        </p:txBody>
      </p:sp>
      <p:sp>
        <p:nvSpPr>
          <p:cNvPr id="9" name="Text Placeholder 8"/>
          <p:cNvSpPr>
            <a:spLocks noGrp="1"/>
          </p:cNvSpPr>
          <p:nvPr>
            <p:ph type="body" sz="quarter" idx="19"/>
          </p:nvPr>
        </p:nvSpPr>
        <p:spPr>
          <a:xfrm>
            <a:off x="488950" y="1613184"/>
            <a:ext cx="3456000" cy="1887824"/>
          </a:xfrm>
        </p:spPr>
        <p:txBody>
          <a:bodyPr/>
          <a:lstStyle/>
          <a:p>
            <a:r>
              <a:rPr lang="nl-NL" dirty="0" smtClean="0"/>
              <a:t>Doelstelling van deze werkgroep is om te komen tot een efficiënte en effectieve verantwoording over 2016 van de </a:t>
            </a:r>
            <a:r>
              <a:rPr lang="nl-NL" dirty="0" err="1" smtClean="0"/>
              <a:t>PGB’s</a:t>
            </a:r>
            <a:r>
              <a:rPr lang="nl-NL" dirty="0" smtClean="0"/>
              <a:t>. In deze werkgroep hebben zitting:</a:t>
            </a:r>
          </a:p>
          <a:p>
            <a:pPr marL="171450" indent="-171450">
              <a:spcBef>
                <a:spcPts val="0"/>
              </a:spcBef>
              <a:buFont typeface="Arial" panose="020B0604020202020204" pitchFamily="34" charset="0"/>
              <a:buChar char="•"/>
            </a:pPr>
            <a:r>
              <a:rPr lang="nl-NL" dirty="0" smtClean="0"/>
              <a:t>Gineke Bossema (KPMG)</a:t>
            </a:r>
          </a:p>
          <a:p>
            <a:pPr marL="171450" indent="-171450">
              <a:spcBef>
                <a:spcPts val="0"/>
              </a:spcBef>
              <a:buFont typeface="Arial" panose="020B0604020202020204" pitchFamily="34" charset="0"/>
              <a:buChar char="•"/>
            </a:pPr>
            <a:r>
              <a:rPr lang="nl-NL" dirty="0" smtClean="0"/>
              <a:t>Willem Knipscheer (Deloitte)</a:t>
            </a:r>
          </a:p>
          <a:p>
            <a:pPr marL="171450" indent="-171450">
              <a:spcBef>
                <a:spcPts val="0"/>
              </a:spcBef>
              <a:buFont typeface="Arial" panose="020B0604020202020204" pitchFamily="34" charset="0"/>
              <a:buChar char="•"/>
            </a:pPr>
            <a:r>
              <a:rPr lang="nl-NL" dirty="0"/>
              <a:t>Claire van ‘t Hof (CZ)</a:t>
            </a:r>
          </a:p>
          <a:p>
            <a:pPr marL="171450" indent="-171450">
              <a:spcBef>
                <a:spcPts val="0"/>
              </a:spcBef>
              <a:buFont typeface="Arial" panose="020B0604020202020204" pitchFamily="34" charset="0"/>
              <a:buChar char="•"/>
            </a:pPr>
            <a:r>
              <a:rPr lang="nl-NL" dirty="0"/>
              <a:t>Ingrid Verhoeven (VGZ)</a:t>
            </a:r>
          </a:p>
          <a:p>
            <a:pPr marL="171450" indent="-171450">
              <a:spcBef>
                <a:spcPts val="0"/>
              </a:spcBef>
              <a:buFont typeface="Arial" panose="020B0604020202020204" pitchFamily="34" charset="0"/>
              <a:buChar char="•"/>
            </a:pPr>
            <a:r>
              <a:rPr lang="nl-NL" dirty="0"/>
              <a:t>Bert Ruiter (PWC)</a:t>
            </a:r>
            <a:endParaRPr lang="en-US" dirty="0"/>
          </a:p>
        </p:txBody>
      </p:sp>
      <p:sp>
        <p:nvSpPr>
          <p:cNvPr id="10" name="Text Placeholder 9"/>
          <p:cNvSpPr>
            <a:spLocks noGrp="1"/>
          </p:cNvSpPr>
          <p:nvPr>
            <p:ph type="body" sz="quarter" idx="20"/>
          </p:nvPr>
        </p:nvSpPr>
        <p:spPr>
          <a:xfrm>
            <a:off x="488950" y="1268760"/>
            <a:ext cx="3456000" cy="360000"/>
          </a:xfrm>
        </p:spPr>
        <p:txBody>
          <a:bodyPr/>
          <a:lstStyle/>
          <a:p>
            <a:r>
              <a:rPr lang="nl-NL" dirty="0" smtClean="0"/>
              <a:t>Werkgroep PGB</a:t>
            </a:r>
            <a:endParaRPr lang="en-US" dirty="0"/>
          </a:p>
        </p:txBody>
      </p:sp>
      <p:sp>
        <p:nvSpPr>
          <p:cNvPr id="11" name="Title 10"/>
          <p:cNvSpPr>
            <a:spLocks noGrp="1"/>
          </p:cNvSpPr>
          <p:nvPr>
            <p:ph type="title"/>
          </p:nvPr>
        </p:nvSpPr>
        <p:spPr/>
        <p:txBody>
          <a:bodyPr/>
          <a:lstStyle/>
          <a:p>
            <a:r>
              <a:rPr lang="nl-NL" dirty="0" smtClean="0"/>
              <a:t>Verdeling werkgroepen</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6850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nl-NL" dirty="0" smtClean="0"/>
              <a:t>Rolverdeling binnen het APZ</a:t>
            </a:r>
            <a:endParaRPr lang="en-US" dirty="0"/>
          </a:p>
        </p:txBody>
      </p:sp>
      <p:sp>
        <p:nvSpPr>
          <p:cNvPr id="14" name="Text Placeholder 13"/>
          <p:cNvSpPr>
            <a:spLocks noGrp="1"/>
          </p:cNvSpPr>
          <p:nvPr>
            <p:ph type="body" sz="quarter" idx="11"/>
          </p:nvPr>
        </p:nvSpPr>
        <p:spPr/>
        <p:txBody>
          <a:bodyPr/>
          <a:lstStyle/>
          <a:p>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953072257"/>
              </p:ext>
            </p:extLst>
          </p:nvPr>
        </p:nvGraphicFramePr>
        <p:xfrm>
          <a:off x="412479" y="1340768"/>
          <a:ext cx="9221040" cy="4113843"/>
        </p:xfrm>
        <a:graphic>
          <a:graphicData uri="http://schemas.openxmlformats.org/drawingml/2006/table">
            <a:tbl>
              <a:tblPr firstRow="1" firstCol="1" bandRow="1">
                <a:tableStyleId>{5C22544A-7EE6-4342-B048-85BDC9FD1C3A}</a:tableStyleId>
              </a:tblPr>
              <a:tblGrid>
                <a:gridCol w="1844791">
                  <a:extLst>
                    <a:ext uri="{9D8B030D-6E8A-4147-A177-3AD203B41FA5}">
                      <a16:colId xmlns:a16="http://schemas.microsoft.com/office/drawing/2014/main" val="20000"/>
                    </a:ext>
                  </a:extLst>
                </a:gridCol>
                <a:gridCol w="991222">
                  <a:extLst>
                    <a:ext uri="{9D8B030D-6E8A-4147-A177-3AD203B41FA5}">
                      <a16:colId xmlns:a16="http://schemas.microsoft.com/office/drawing/2014/main" val="20001"/>
                    </a:ext>
                  </a:extLst>
                </a:gridCol>
                <a:gridCol w="1518704">
                  <a:extLst>
                    <a:ext uri="{9D8B030D-6E8A-4147-A177-3AD203B41FA5}">
                      <a16:colId xmlns:a16="http://schemas.microsoft.com/office/drawing/2014/main" val="20002"/>
                    </a:ext>
                  </a:extLst>
                </a:gridCol>
                <a:gridCol w="1032347">
                  <a:extLst>
                    <a:ext uri="{9D8B030D-6E8A-4147-A177-3AD203B41FA5}">
                      <a16:colId xmlns:a16="http://schemas.microsoft.com/office/drawing/2014/main" val="20003"/>
                    </a:ext>
                  </a:extLst>
                </a:gridCol>
                <a:gridCol w="1032347">
                  <a:extLst>
                    <a:ext uri="{9D8B030D-6E8A-4147-A177-3AD203B41FA5}">
                      <a16:colId xmlns:a16="http://schemas.microsoft.com/office/drawing/2014/main" val="20004"/>
                    </a:ext>
                  </a:extLst>
                </a:gridCol>
                <a:gridCol w="1327303">
                  <a:extLst>
                    <a:ext uri="{9D8B030D-6E8A-4147-A177-3AD203B41FA5}">
                      <a16:colId xmlns:a16="http://schemas.microsoft.com/office/drawing/2014/main" val="20005"/>
                    </a:ext>
                  </a:extLst>
                </a:gridCol>
                <a:gridCol w="1474326">
                  <a:extLst>
                    <a:ext uri="{9D8B030D-6E8A-4147-A177-3AD203B41FA5}">
                      <a16:colId xmlns:a16="http://schemas.microsoft.com/office/drawing/2014/main" val="20006"/>
                    </a:ext>
                  </a:extLst>
                </a:gridCol>
              </a:tblGrid>
              <a:tr h="420797">
                <a:tc>
                  <a:txBody>
                    <a:bodyPr/>
                    <a:lstStyle/>
                    <a:p>
                      <a:pPr marL="269875" indent="-269875">
                        <a:lnSpc>
                          <a:spcPct val="115000"/>
                        </a:lnSpc>
                        <a:spcAft>
                          <a:spcPts val="0"/>
                        </a:spcAft>
                      </a:pPr>
                      <a:r>
                        <a:rPr lang="nl-NL" sz="1000" dirty="0">
                          <a:effectLst/>
                        </a:rPr>
                        <a:t>Naam</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000">
                          <a:effectLst/>
                        </a:rPr>
                        <a:t>organisatie</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000" dirty="0">
                          <a:effectLst/>
                        </a:rPr>
                        <a:t>Functie</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Lid kernteam</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Lid</a:t>
                      </a:r>
                      <a:r>
                        <a:rPr lang="nl-NL" sz="1100" baseline="0" dirty="0" smtClean="0">
                          <a:effectLst/>
                          <a:latin typeface="Times New Roman" panose="02020603050405020304" pitchFamily="18" charset="0"/>
                          <a:ea typeface="Times New Roman" panose="02020603050405020304" pitchFamily="18" charset="0"/>
                        </a:rPr>
                        <a:t> werkgroep PGB</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100" baseline="0" dirty="0" smtClean="0">
                          <a:effectLst/>
                          <a:latin typeface="Times New Roman" panose="02020603050405020304" pitchFamily="18" charset="0"/>
                          <a:ea typeface="Times New Roman" panose="02020603050405020304" pitchFamily="18" charset="0"/>
                        </a:rPr>
                        <a:t>Werkgroep visievorming</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Werkgroep GGZ en ziekenhuizen</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2543">
                <a:tc>
                  <a:txBody>
                    <a:bodyPr/>
                    <a:lstStyle/>
                    <a:p>
                      <a:pPr marL="269875" marR="52705" indent="-269875">
                        <a:lnSpc>
                          <a:spcPct val="115000"/>
                        </a:lnSpc>
                        <a:spcAft>
                          <a:spcPts val="0"/>
                        </a:spcAft>
                      </a:pPr>
                      <a:r>
                        <a:rPr lang="nl-NL" sz="1000">
                          <a:effectLst/>
                        </a:rPr>
                        <a:t>Arvid de Bruin RA (voorzitter)</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000">
                          <a:effectLst/>
                        </a:rPr>
                        <a:t>KPMG</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000" dirty="0">
                          <a:effectLst/>
                        </a:rPr>
                        <a:t>Partner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gn="ctr">
                        <a:lnSpc>
                          <a:spcPct val="115000"/>
                        </a:lnSpc>
                        <a:spcAft>
                          <a:spcPts val="0"/>
                        </a:spcAft>
                      </a:pPr>
                      <a:r>
                        <a:rPr lang="en-US" sz="1100" dirty="0" smtClean="0">
                          <a:effectLst/>
                          <a:latin typeface="Times New Roman" panose="02020603050405020304" pitchFamily="18" charset="0"/>
                          <a:ea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0"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0398">
                <a:tc>
                  <a:txBody>
                    <a:bodyPr/>
                    <a:lstStyle/>
                    <a:p>
                      <a:pPr marL="269875" marR="52705" indent="-269875">
                        <a:lnSpc>
                          <a:spcPct val="115000"/>
                        </a:lnSpc>
                        <a:spcAft>
                          <a:spcPts val="0"/>
                        </a:spcAft>
                      </a:pPr>
                      <a:r>
                        <a:rPr lang="nl-NL" sz="1000">
                          <a:effectLst/>
                        </a:rPr>
                        <a:t>Gineke Bossema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KPMG </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Partner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10002"/>
                  </a:ext>
                </a:extLst>
              </a:tr>
              <a:tr h="124845">
                <a:tc>
                  <a:txBody>
                    <a:bodyPr/>
                    <a:lstStyle/>
                    <a:p>
                      <a:pPr marL="269875" marR="52705" indent="-269875">
                        <a:lnSpc>
                          <a:spcPct val="115000"/>
                        </a:lnSpc>
                        <a:spcAft>
                          <a:spcPts val="0"/>
                        </a:spcAft>
                      </a:pPr>
                      <a:r>
                        <a:rPr lang="nl-NL" sz="1000" dirty="0">
                          <a:effectLst/>
                        </a:rPr>
                        <a:t>Johan Halverhout RA</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Menzis</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l" defTabSz="914400" rtl="0" eaLnBrk="1" latinLnBrk="0" hangingPunct="1">
                        <a:lnSpc>
                          <a:spcPct val="115000"/>
                        </a:lnSpc>
                        <a:spcAft>
                          <a:spcPts val="0"/>
                        </a:spcAft>
                      </a:pPr>
                      <a:r>
                        <a:rPr lang="nl-NL" sz="1000" kern="1200" dirty="0" smtClean="0">
                          <a:solidFill>
                            <a:schemeClr val="dk1"/>
                          </a:solidFill>
                          <a:effectLst/>
                          <a:latin typeface="+mn-lt"/>
                          <a:ea typeface="+mn-ea"/>
                          <a:cs typeface="+mn-cs"/>
                        </a:rPr>
                        <a:t>Financial Risk</a:t>
                      </a:r>
                      <a:r>
                        <a:rPr lang="nl-NL" sz="1000" kern="1200" baseline="0" dirty="0" smtClean="0">
                          <a:solidFill>
                            <a:schemeClr val="dk1"/>
                          </a:solidFill>
                          <a:effectLst/>
                          <a:latin typeface="+mn-lt"/>
                          <a:ea typeface="+mn-ea"/>
                          <a:cs typeface="+mn-cs"/>
                        </a:rPr>
                        <a:t> </a:t>
                      </a:r>
                      <a:r>
                        <a:rPr lang="nl-NL" sz="1000" kern="1200" dirty="0" err="1" smtClean="0">
                          <a:solidFill>
                            <a:schemeClr val="dk1"/>
                          </a:solidFill>
                          <a:effectLst/>
                          <a:latin typeface="+mn-lt"/>
                          <a:ea typeface="+mn-ea"/>
                          <a:cs typeface="+mn-cs"/>
                        </a:rPr>
                        <a:t>Officer</a:t>
                      </a:r>
                      <a:endParaRPr lang="en-US" sz="1000" kern="1200" dirty="0">
                        <a:solidFill>
                          <a:schemeClr val="dk1"/>
                        </a:solidFill>
                        <a:effectLst/>
                        <a:latin typeface="+mn-lt"/>
                        <a:ea typeface="+mn-ea"/>
                        <a:cs typeface="+mn-cs"/>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10398">
                <a:tc>
                  <a:txBody>
                    <a:bodyPr/>
                    <a:lstStyle/>
                    <a:p>
                      <a:pPr marL="269875" marR="52705" indent="-269875">
                        <a:lnSpc>
                          <a:spcPct val="115000"/>
                        </a:lnSpc>
                        <a:spcAft>
                          <a:spcPts val="0"/>
                        </a:spcAft>
                      </a:pPr>
                      <a:r>
                        <a:rPr lang="nl-NL" sz="1000" dirty="0" smtClean="0">
                          <a:effectLst/>
                        </a:rPr>
                        <a:t>Jan-Willem Miedema RA</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smtClean="0">
                          <a:effectLst/>
                          <a:latin typeface="+mn-lt"/>
                          <a:ea typeface="+mn-ea"/>
                        </a:rPr>
                        <a:t>Zilveren</a:t>
                      </a:r>
                      <a:r>
                        <a:rPr lang="nl-NL" sz="1000" baseline="0" dirty="0" smtClean="0">
                          <a:effectLst/>
                          <a:latin typeface="+mn-lt"/>
                          <a:ea typeface="+mn-ea"/>
                        </a:rPr>
                        <a:t> Kruis</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smtClean="0">
                          <a:effectLst/>
                        </a:rPr>
                        <a:t>Manager</a:t>
                      </a:r>
                      <a:r>
                        <a:rPr lang="nl-NL" sz="1000" baseline="0" dirty="0" smtClean="0">
                          <a:effectLst/>
                        </a:rPr>
                        <a:t> IA</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10398">
                <a:tc>
                  <a:txBody>
                    <a:bodyPr/>
                    <a:lstStyle/>
                    <a:p>
                      <a:pPr marL="269875" marR="52705" indent="-269875">
                        <a:lnSpc>
                          <a:spcPct val="115000"/>
                        </a:lnSpc>
                        <a:spcAft>
                          <a:spcPts val="0"/>
                        </a:spcAft>
                      </a:pPr>
                      <a:r>
                        <a:rPr lang="nl-NL" sz="1000">
                          <a:effectLst/>
                        </a:rPr>
                        <a:t>Remko Hoogendoorn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PWC </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Partner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10398">
                <a:tc>
                  <a:txBody>
                    <a:bodyPr/>
                    <a:lstStyle/>
                    <a:p>
                      <a:pPr marL="269875" marR="52705" indent="-269875">
                        <a:lnSpc>
                          <a:spcPct val="115000"/>
                        </a:lnSpc>
                        <a:spcAft>
                          <a:spcPts val="0"/>
                        </a:spcAft>
                      </a:pPr>
                      <a:r>
                        <a:rPr lang="nl-NL" sz="1000">
                          <a:effectLst/>
                        </a:rPr>
                        <a:t>Bert Ruiter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PWC</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Senior director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10006"/>
                  </a:ext>
                </a:extLst>
              </a:tr>
              <a:tr h="210398">
                <a:tc>
                  <a:txBody>
                    <a:bodyPr/>
                    <a:lstStyle/>
                    <a:p>
                      <a:pPr marL="269875" marR="52705" indent="-269875">
                        <a:lnSpc>
                          <a:spcPct val="115000"/>
                        </a:lnSpc>
                        <a:spcAft>
                          <a:spcPts val="0"/>
                        </a:spcAft>
                      </a:pPr>
                      <a:r>
                        <a:rPr lang="nl-NL" sz="1000">
                          <a:effectLst/>
                        </a:rPr>
                        <a:t>Joop Winterink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VGZ</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Hoofd/Directeur IAD</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10398">
                <a:tc>
                  <a:txBody>
                    <a:bodyPr/>
                    <a:lstStyle/>
                    <a:p>
                      <a:pPr marL="269875" marR="52705" indent="-269875">
                        <a:lnSpc>
                          <a:spcPct val="115000"/>
                        </a:lnSpc>
                        <a:spcAft>
                          <a:spcPts val="0"/>
                        </a:spcAft>
                      </a:pPr>
                      <a:r>
                        <a:rPr lang="nl-NL" sz="1000">
                          <a:effectLst/>
                        </a:rPr>
                        <a:t>Bert Jager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ZN</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Beleidsadviseur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82543">
                <a:tc>
                  <a:txBody>
                    <a:bodyPr/>
                    <a:lstStyle/>
                    <a:p>
                      <a:pPr marL="269875" marR="52705" indent="-269875">
                        <a:lnSpc>
                          <a:spcPct val="115000"/>
                        </a:lnSpc>
                        <a:spcAft>
                          <a:spcPts val="0"/>
                        </a:spcAft>
                      </a:pPr>
                      <a:r>
                        <a:rPr lang="nl-NL" sz="1000">
                          <a:effectLst/>
                        </a:rPr>
                        <a:t>Mw. Maureen Vermeij-de</a:t>
                      </a:r>
                      <a:endParaRPr lang="en-US" sz="1100">
                        <a:effectLst/>
                      </a:endParaRPr>
                    </a:p>
                    <a:p>
                      <a:pPr marL="269875" marR="52705" indent="-269875">
                        <a:lnSpc>
                          <a:spcPct val="115000"/>
                        </a:lnSpc>
                        <a:spcAft>
                          <a:spcPts val="0"/>
                        </a:spcAft>
                      </a:pPr>
                      <a:r>
                        <a:rPr lang="nl-NL" sz="1000">
                          <a:effectLst/>
                        </a:rPr>
                        <a:t>Vries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CZ Groep </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Hoofd/directeur IAD</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10398">
                <a:tc>
                  <a:txBody>
                    <a:bodyPr/>
                    <a:lstStyle/>
                    <a:p>
                      <a:pPr marL="269875" marR="52705" indent="-269875">
                        <a:lnSpc>
                          <a:spcPct val="115000"/>
                        </a:lnSpc>
                        <a:spcAft>
                          <a:spcPts val="0"/>
                        </a:spcAft>
                      </a:pPr>
                      <a:r>
                        <a:rPr lang="nl-NL" sz="1000">
                          <a:effectLst/>
                        </a:rPr>
                        <a:t>Marc Fierens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Deloitte</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Director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10010"/>
                  </a:ext>
                </a:extLst>
              </a:tr>
              <a:tr h="210398">
                <a:tc>
                  <a:txBody>
                    <a:bodyPr/>
                    <a:lstStyle/>
                    <a:p>
                      <a:pPr marL="269875" marR="52705" indent="-269875">
                        <a:lnSpc>
                          <a:spcPct val="115000"/>
                        </a:lnSpc>
                        <a:spcAft>
                          <a:spcPts val="0"/>
                        </a:spcAft>
                      </a:pPr>
                      <a:r>
                        <a:rPr lang="nl-NL" sz="1000">
                          <a:effectLst/>
                        </a:rPr>
                        <a:t>Willem Knipscheer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Deloitte</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Senior manager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10398">
                <a:tc>
                  <a:txBody>
                    <a:bodyPr/>
                    <a:lstStyle/>
                    <a:p>
                      <a:pPr marL="269875" marR="52705" indent="-269875">
                        <a:lnSpc>
                          <a:spcPct val="115000"/>
                        </a:lnSpc>
                        <a:spcAft>
                          <a:spcPts val="0"/>
                        </a:spcAft>
                      </a:pPr>
                      <a:r>
                        <a:rPr lang="nl-NL" sz="1000">
                          <a:effectLst/>
                        </a:rPr>
                        <a:t>Marieke Poelen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EY </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Partner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10398">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Roger Kooijman</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CZ</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endParaRPr lang="en-US" sz="1100" dirty="0" smtClean="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10013"/>
                  </a:ext>
                </a:extLst>
              </a:tr>
              <a:tr h="210398">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Ingrid Verhoeven</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VGZ</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endParaRPr lang="en-US" sz="1100" dirty="0" smtClean="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10014"/>
                  </a:ext>
                </a:extLst>
              </a:tr>
              <a:tr h="210398">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Claire van ‘t Hof</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CZ</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endParaRPr lang="en-US" sz="1100" dirty="0" smtClean="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10398">
                <a:tc>
                  <a:txBody>
                    <a:bodyPr/>
                    <a:lstStyle/>
                    <a:p>
                      <a:pPr marL="269875" marR="52705" indent="-269875">
                        <a:lnSpc>
                          <a:spcPct val="115000"/>
                        </a:lnSpc>
                        <a:spcAft>
                          <a:spcPts val="0"/>
                        </a:spcAft>
                      </a:pPr>
                      <a:r>
                        <a:rPr lang="nl-NL" sz="1000" dirty="0">
                          <a:effectLst/>
                        </a:rPr>
                        <a:t>Nichol Solassa</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KPMG</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smtClean="0">
                          <a:effectLst/>
                        </a:rPr>
                        <a:t>Secretaresse</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lvl="0" indent="-269875"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Times New Roman" panose="02020603050405020304" pitchFamily="18" charset="0"/>
                        </a:rPr>
                        <a:t>√</a:t>
                      </a: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ctr">
                        <a:lnSpc>
                          <a:spcPct val="115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6"/>
                  </a:ext>
                </a:extLst>
              </a:tr>
            </a:tbl>
          </a:graphicData>
        </a:graphic>
      </p:graphicFrame>
      <p:sp>
        <p:nvSpPr>
          <p:cNvPr id="3" name="TextBox 2"/>
          <p:cNvSpPr txBox="1"/>
          <p:nvPr/>
        </p:nvSpPr>
        <p:spPr>
          <a:xfrm>
            <a:off x="412479" y="5589240"/>
            <a:ext cx="9221040" cy="360040"/>
          </a:xfrm>
          <a:prstGeom prst="rect">
            <a:avLst/>
          </a:prstGeom>
          <a:noFill/>
        </p:spPr>
        <p:txBody>
          <a:bodyPr wrap="square" lIns="36000" tIns="36000" rIns="36000" bIns="36000" rtlCol="0" anchor="ctr" anchorCtr="0">
            <a:noAutofit/>
          </a:bodyPr>
          <a:lstStyle/>
          <a:p>
            <a:pPr defTabSz="360000">
              <a:spcBef>
                <a:spcPts val="300"/>
              </a:spcBef>
            </a:pPr>
            <a:r>
              <a:rPr lang="nl-NL" sz="1100" dirty="0">
                <a:solidFill>
                  <a:srgbClr val="00338D"/>
                </a:solidFill>
                <a:latin typeface="Univers for KPMG" panose="020B0603020202020204" pitchFamily="34" charset="0"/>
              </a:rPr>
              <a:t>Hiernaast geldt dat voor </a:t>
            </a:r>
            <a:r>
              <a:rPr lang="nl-NL" sz="1100" dirty="0" err="1">
                <a:solidFill>
                  <a:srgbClr val="00338D"/>
                </a:solidFill>
                <a:latin typeface="Univers for KPMG" panose="020B0603020202020204" pitchFamily="34" charset="0"/>
              </a:rPr>
              <a:t>Solvency</a:t>
            </a:r>
            <a:r>
              <a:rPr lang="nl-NL" sz="1100" dirty="0">
                <a:solidFill>
                  <a:srgbClr val="00338D"/>
                </a:solidFill>
                <a:latin typeface="Univers for KPMG" panose="020B0603020202020204" pitchFamily="34" charset="0"/>
              </a:rPr>
              <a:t> II vraagstukken Hans de Witt (NBA-SVP) en Bert Jager (ZN) de </a:t>
            </a:r>
            <a:r>
              <a:rPr lang="nl-NL" sz="1100" dirty="0" err="1">
                <a:solidFill>
                  <a:srgbClr val="00338D"/>
                </a:solidFill>
                <a:latin typeface="Univers for KPMG" panose="020B0603020202020204" pitchFamily="34" charset="0"/>
              </a:rPr>
              <a:t>linking</a:t>
            </a:r>
            <a:r>
              <a:rPr lang="nl-NL" sz="1100" dirty="0">
                <a:solidFill>
                  <a:srgbClr val="00338D"/>
                </a:solidFill>
                <a:latin typeface="Univers for KPMG" panose="020B0603020202020204" pitchFamily="34" charset="0"/>
              </a:rPr>
              <a:t> pin zijn tussen het APZ en het periodieke overleg tussen het Verbond van Verzekeraars, DNB, ZN en de NBA op dit vlak.</a:t>
            </a:r>
            <a:endParaRPr lang="en-US" sz="1100" dirty="0" err="1">
              <a:solidFill>
                <a:srgbClr val="00338D"/>
              </a:solidFill>
              <a:latin typeface="Univers for KPMG" panose="020B0603020202020204" pitchFamily="34" charset="0"/>
            </a:endParaRPr>
          </a:p>
        </p:txBody>
      </p:sp>
    </p:spTree>
    <p:extLst>
      <p:ext uri="{BB962C8B-B14F-4D97-AF65-F5344CB8AC3E}">
        <p14:creationId xmlns:p14="http://schemas.microsoft.com/office/powerpoint/2010/main" val="3200367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nl-NL" dirty="0" smtClean="0"/>
              <a:t>Bijlage I</a:t>
            </a:r>
            <a:br>
              <a:rPr lang="nl-NL" dirty="0" smtClean="0"/>
            </a:br>
            <a:r>
              <a:rPr lang="nl-NL" dirty="0" smtClean="0"/>
              <a:t>Deelnemers in het APZ</a:t>
            </a:r>
            <a:endParaRPr lang="en-US" dirty="0"/>
          </a:p>
        </p:txBody>
      </p:sp>
    </p:spTree>
    <p:extLst>
      <p:ext uri="{BB962C8B-B14F-4D97-AF65-F5344CB8AC3E}">
        <p14:creationId xmlns:p14="http://schemas.microsoft.com/office/powerpoint/2010/main" val="114783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sz="1000" dirty="0"/>
          </a:p>
        </p:txBody>
      </p:sp>
      <p:sp>
        <p:nvSpPr>
          <p:cNvPr id="3" name="Title 2"/>
          <p:cNvSpPr>
            <a:spLocks noGrp="1"/>
          </p:cNvSpPr>
          <p:nvPr>
            <p:ph type="title"/>
          </p:nvPr>
        </p:nvSpPr>
        <p:spPr/>
        <p:txBody>
          <a:bodyPr/>
          <a:lstStyle/>
          <a:p>
            <a:r>
              <a:rPr lang="nl-NL" dirty="0" smtClean="0"/>
              <a:t>Deelnemers APZ</a:t>
            </a:r>
            <a:endParaRPr lang="en-US" dirty="0"/>
          </a:p>
        </p:txBody>
      </p:sp>
      <p:sp>
        <p:nvSpPr>
          <p:cNvPr id="7" name="Text Placeholder 6"/>
          <p:cNvSpPr>
            <a:spLocks noGrp="1"/>
          </p:cNvSpPr>
          <p:nvPr>
            <p:ph type="body" sz="quarter" idx="12"/>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205404845"/>
              </p:ext>
            </p:extLst>
          </p:nvPr>
        </p:nvGraphicFramePr>
        <p:xfrm>
          <a:off x="2360712" y="1031954"/>
          <a:ext cx="7056338" cy="5091012"/>
        </p:xfrm>
        <a:graphic>
          <a:graphicData uri="http://schemas.openxmlformats.org/drawingml/2006/table">
            <a:tbl>
              <a:tblPr firstRow="1" firstCol="1" bandRow="1">
                <a:tableStyleId>{5C22544A-7EE6-4342-B048-85BDC9FD1C3A}</a:tableStyleId>
              </a:tblPr>
              <a:tblGrid>
                <a:gridCol w="2989280">
                  <a:extLst>
                    <a:ext uri="{9D8B030D-6E8A-4147-A177-3AD203B41FA5}">
                      <a16:colId xmlns:a16="http://schemas.microsoft.com/office/drawing/2014/main" val="20000"/>
                    </a:ext>
                  </a:extLst>
                </a:gridCol>
                <a:gridCol w="1606167">
                  <a:extLst>
                    <a:ext uri="{9D8B030D-6E8A-4147-A177-3AD203B41FA5}">
                      <a16:colId xmlns:a16="http://schemas.microsoft.com/office/drawing/2014/main" val="20001"/>
                    </a:ext>
                  </a:extLst>
                </a:gridCol>
                <a:gridCol w="2460891">
                  <a:extLst>
                    <a:ext uri="{9D8B030D-6E8A-4147-A177-3AD203B41FA5}">
                      <a16:colId xmlns:a16="http://schemas.microsoft.com/office/drawing/2014/main" val="20002"/>
                    </a:ext>
                  </a:extLst>
                </a:gridCol>
              </a:tblGrid>
              <a:tr h="411964">
                <a:tc>
                  <a:txBody>
                    <a:bodyPr/>
                    <a:lstStyle/>
                    <a:p>
                      <a:pPr marL="269875" indent="-269875">
                        <a:lnSpc>
                          <a:spcPct val="115000"/>
                        </a:lnSpc>
                        <a:spcAft>
                          <a:spcPts val="0"/>
                        </a:spcAft>
                      </a:pPr>
                      <a:r>
                        <a:rPr lang="nl-NL" sz="1000" dirty="0">
                          <a:effectLst/>
                        </a:rPr>
                        <a:t>Naam</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000">
                          <a:effectLst/>
                        </a:rPr>
                        <a:t>organisatie</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000" dirty="0">
                          <a:effectLst/>
                        </a:rPr>
                        <a:t>Functie</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08888">
                <a:tc>
                  <a:txBody>
                    <a:bodyPr/>
                    <a:lstStyle/>
                    <a:p>
                      <a:pPr marL="269875" marR="52705" indent="-269875">
                        <a:lnSpc>
                          <a:spcPct val="115000"/>
                        </a:lnSpc>
                        <a:spcAft>
                          <a:spcPts val="0"/>
                        </a:spcAft>
                      </a:pPr>
                      <a:r>
                        <a:rPr lang="nl-NL" sz="1000">
                          <a:effectLst/>
                        </a:rPr>
                        <a:t>Arvid de Bruin RA (voorzitter)</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000">
                          <a:effectLst/>
                        </a:rPr>
                        <a:t>KPMG</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indent="-269875">
                        <a:lnSpc>
                          <a:spcPct val="115000"/>
                        </a:lnSpc>
                        <a:spcAft>
                          <a:spcPts val="0"/>
                        </a:spcAft>
                      </a:pPr>
                      <a:r>
                        <a:rPr lang="nl-NL" sz="1000" dirty="0">
                          <a:effectLst/>
                        </a:rPr>
                        <a:t>Partner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05982">
                <a:tc>
                  <a:txBody>
                    <a:bodyPr/>
                    <a:lstStyle/>
                    <a:p>
                      <a:pPr marL="269875" marR="52705" indent="-269875">
                        <a:lnSpc>
                          <a:spcPct val="115000"/>
                        </a:lnSpc>
                        <a:spcAft>
                          <a:spcPts val="0"/>
                        </a:spcAft>
                      </a:pPr>
                      <a:r>
                        <a:rPr lang="nl-NL" sz="1000">
                          <a:effectLst/>
                        </a:rPr>
                        <a:t>Gineke Bossema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KPMG </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Partner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71581">
                <a:tc>
                  <a:txBody>
                    <a:bodyPr/>
                    <a:lstStyle/>
                    <a:p>
                      <a:pPr marL="269875" marR="52705" indent="-269875">
                        <a:lnSpc>
                          <a:spcPct val="115000"/>
                        </a:lnSpc>
                        <a:spcAft>
                          <a:spcPts val="0"/>
                        </a:spcAft>
                      </a:pPr>
                      <a:r>
                        <a:rPr lang="nl-NL" sz="1000" dirty="0">
                          <a:effectLst/>
                        </a:rPr>
                        <a:t>Johan Halverhout RA</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Menzis</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gn="l" defTabSz="914400" rtl="0" eaLnBrk="1" latinLnBrk="0" hangingPunct="1">
                        <a:lnSpc>
                          <a:spcPct val="115000"/>
                        </a:lnSpc>
                        <a:spcAft>
                          <a:spcPts val="0"/>
                        </a:spcAft>
                      </a:pPr>
                      <a:r>
                        <a:rPr lang="nl-NL" sz="1000" kern="1200" dirty="0" smtClean="0">
                          <a:solidFill>
                            <a:schemeClr val="dk1"/>
                          </a:solidFill>
                          <a:effectLst/>
                          <a:latin typeface="+mn-lt"/>
                          <a:ea typeface="+mn-ea"/>
                          <a:cs typeface="+mn-cs"/>
                        </a:rPr>
                        <a:t>Financial Risk</a:t>
                      </a:r>
                      <a:r>
                        <a:rPr lang="nl-NL" sz="1000" kern="1200" baseline="0" dirty="0" smtClean="0">
                          <a:solidFill>
                            <a:schemeClr val="dk1"/>
                          </a:solidFill>
                          <a:effectLst/>
                          <a:latin typeface="+mn-lt"/>
                          <a:ea typeface="+mn-ea"/>
                          <a:cs typeface="+mn-cs"/>
                        </a:rPr>
                        <a:t> </a:t>
                      </a:r>
                      <a:r>
                        <a:rPr lang="nl-NL" sz="1000" kern="1200" dirty="0" err="1" smtClean="0">
                          <a:solidFill>
                            <a:schemeClr val="dk1"/>
                          </a:solidFill>
                          <a:effectLst/>
                          <a:latin typeface="+mn-lt"/>
                          <a:ea typeface="+mn-ea"/>
                          <a:cs typeface="+mn-cs"/>
                        </a:rPr>
                        <a:t>Officer</a:t>
                      </a:r>
                      <a:endParaRPr lang="en-US"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3"/>
                  </a:ext>
                </a:extLst>
              </a:tr>
              <a:tr h="205982">
                <a:tc>
                  <a:txBody>
                    <a:bodyPr/>
                    <a:lstStyle/>
                    <a:p>
                      <a:pPr marL="269875" marR="52705" indent="-269875">
                        <a:lnSpc>
                          <a:spcPct val="115000"/>
                        </a:lnSpc>
                        <a:spcAft>
                          <a:spcPts val="0"/>
                        </a:spcAft>
                      </a:pPr>
                      <a:r>
                        <a:rPr lang="nl-NL" sz="1000" dirty="0" smtClean="0">
                          <a:effectLst/>
                        </a:rPr>
                        <a:t>Jan-Willem Miedema RA</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smtClean="0">
                          <a:effectLst/>
                          <a:latin typeface="+mn-lt"/>
                          <a:ea typeface="+mn-ea"/>
                        </a:rPr>
                        <a:t>Zilveren</a:t>
                      </a:r>
                      <a:r>
                        <a:rPr lang="nl-NL" sz="1000" baseline="0" dirty="0" smtClean="0">
                          <a:effectLst/>
                          <a:latin typeface="+mn-lt"/>
                          <a:ea typeface="+mn-ea"/>
                        </a:rPr>
                        <a:t> Kruis</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smtClean="0">
                          <a:effectLst/>
                        </a:rPr>
                        <a:t>Manager</a:t>
                      </a:r>
                      <a:r>
                        <a:rPr lang="nl-NL" sz="1000" baseline="0" dirty="0" smtClean="0">
                          <a:effectLst/>
                        </a:rPr>
                        <a:t> IA</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05982">
                <a:tc>
                  <a:txBody>
                    <a:bodyPr/>
                    <a:lstStyle/>
                    <a:p>
                      <a:pPr marL="269875" marR="52705" indent="-269875">
                        <a:lnSpc>
                          <a:spcPct val="115000"/>
                        </a:lnSpc>
                        <a:spcAft>
                          <a:spcPts val="0"/>
                        </a:spcAft>
                      </a:pPr>
                      <a:r>
                        <a:rPr lang="nl-NL" sz="1000">
                          <a:effectLst/>
                        </a:rPr>
                        <a:t>Remko Hoogendoorn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PWC </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Partner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05982">
                <a:tc>
                  <a:txBody>
                    <a:bodyPr/>
                    <a:lstStyle/>
                    <a:p>
                      <a:pPr marL="269875" marR="52705" indent="-269875">
                        <a:lnSpc>
                          <a:spcPct val="115000"/>
                        </a:lnSpc>
                        <a:spcAft>
                          <a:spcPts val="0"/>
                        </a:spcAft>
                      </a:pPr>
                      <a:r>
                        <a:rPr lang="nl-NL" sz="1000">
                          <a:effectLst/>
                        </a:rPr>
                        <a:t>Bert Ruiter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PWC</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Senior director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05982">
                <a:tc>
                  <a:txBody>
                    <a:bodyPr/>
                    <a:lstStyle/>
                    <a:p>
                      <a:pPr marL="269875" marR="52705" indent="-269875">
                        <a:lnSpc>
                          <a:spcPct val="115000"/>
                        </a:lnSpc>
                        <a:spcAft>
                          <a:spcPts val="0"/>
                        </a:spcAft>
                      </a:pPr>
                      <a:r>
                        <a:rPr lang="nl-NL" sz="1000">
                          <a:effectLst/>
                        </a:rPr>
                        <a:t>Joop Winterink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VGZ</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Hoofd/Directeur IAD</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05982">
                <a:tc>
                  <a:txBody>
                    <a:bodyPr/>
                    <a:lstStyle/>
                    <a:p>
                      <a:pPr marL="269875" marR="52705" indent="-269875">
                        <a:lnSpc>
                          <a:spcPct val="115000"/>
                        </a:lnSpc>
                        <a:spcAft>
                          <a:spcPts val="0"/>
                        </a:spcAft>
                      </a:pPr>
                      <a:r>
                        <a:rPr lang="nl-NL" sz="1000">
                          <a:effectLst/>
                        </a:rPr>
                        <a:t>Bert Jager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ZN</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Beleidsadviseur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73024">
                <a:tc>
                  <a:txBody>
                    <a:bodyPr/>
                    <a:lstStyle/>
                    <a:p>
                      <a:pPr marL="269875" marR="52705" indent="-269875">
                        <a:lnSpc>
                          <a:spcPct val="115000"/>
                        </a:lnSpc>
                        <a:spcAft>
                          <a:spcPts val="0"/>
                        </a:spcAft>
                      </a:pPr>
                      <a:r>
                        <a:rPr lang="nl-NL" sz="1000" dirty="0">
                          <a:effectLst/>
                        </a:rPr>
                        <a:t>Mw. Maureen </a:t>
                      </a:r>
                      <a:r>
                        <a:rPr lang="nl-NL" sz="1000" dirty="0" smtClean="0">
                          <a:effectLst/>
                        </a:rPr>
                        <a:t>Vermeij-de Vries </a:t>
                      </a:r>
                      <a:r>
                        <a:rPr lang="nl-NL" sz="1000" dirty="0">
                          <a:effectLst/>
                        </a:rPr>
                        <a:t>RA</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CZ Groep </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Hoofd/directeur IAD</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05982">
                <a:tc>
                  <a:txBody>
                    <a:bodyPr/>
                    <a:lstStyle/>
                    <a:p>
                      <a:pPr marL="269875" marR="52705" indent="-269875">
                        <a:lnSpc>
                          <a:spcPct val="115000"/>
                        </a:lnSpc>
                        <a:spcAft>
                          <a:spcPts val="0"/>
                        </a:spcAft>
                      </a:pPr>
                      <a:r>
                        <a:rPr lang="nl-NL" sz="1000">
                          <a:effectLst/>
                        </a:rPr>
                        <a:t>Marc Fierens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Deloitte</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Director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05982">
                <a:tc>
                  <a:txBody>
                    <a:bodyPr/>
                    <a:lstStyle/>
                    <a:p>
                      <a:pPr marL="269875" marR="52705" indent="-269875">
                        <a:lnSpc>
                          <a:spcPct val="115000"/>
                        </a:lnSpc>
                        <a:spcAft>
                          <a:spcPts val="0"/>
                        </a:spcAft>
                      </a:pPr>
                      <a:r>
                        <a:rPr lang="nl-NL" sz="1000">
                          <a:effectLst/>
                        </a:rPr>
                        <a:t>Willem Knipscheer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Deloitte</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Senior manager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05982">
                <a:tc>
                  <a:txBody>
                    <a:bodyPr/>
                    <a:lstStyle/>
                    <a:p>
                      <a:pPr marL="269875" marR="52705" indent="-269875">
                        <a:lnSpc>
                          <a:spcPct val="115000"/>
                        </a:lnSpc>
                        <a:spcAft>
                          <a:spcPts val="0"/>
                        </a:spcAft>
                      </a:pPr>
                      <a:r>
                        <a:rPr lang="nl-NL" sz="1000">
                          <a:effectLst/>
                        </a:rPr>
                        <a:t>Marieke Poelen RA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EY </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a:effectLst/>
                        </a:rPr>
                        <a:t>Partner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05982">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Roger Kooijman</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CZ</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05982">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Ingrid Verhoeven</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VGZ</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05982">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Claire van ‘t Hof</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CZ</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05982">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Merel van Baarle</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DSW</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 IA</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05982">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Erik Hessels</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ONVZ</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 IA</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05982">
                <a:tc>
                  <a:txBody>
                    <a:bodyPr/>
                    <a:lstStyle/>
                    <a:p>
                      <a:pPr marL="269875" marR="52705" indent="-269875">
                        <a:lnSpc>
                          <a:spcPct val="115000"/>
                        </a:lnSpc>
                        <a:spcAft>
                          <a:spcPts val="0"/>
                        </a:spcAft>
                      </a:pPr>
                      <a:r>
                        <a:rPr lang="nl-NL" sz="1100" dirty="0" err="1" smtClean="0">
                          <a:effectLst/>
                          <a:latin typeface="Times New Roman" panose="02020603050405020304" pitchFamily="18" charset="0"/>
                          <a:ea typeface="Times New Roman" panose="02020603050405020304" pitchFamily="18" charset="0"/>
                        </a:rPr>
                        <a:t>Berendine</a:t>
                      </a:r>
                      <a:r>
                        <a:rPr lang="nl-NL" sz="1100" baseline="0" dirty="0" smtClean="0">
                          <a:effectLst/>
                          <a:latin typeface="Times New Roman" panose="02020603050405020304" pitchFamily="18" charset="0"/>
                          <a:ea typeface="Times New Roman" panose="02020603050405020304" pitchFamily="18" charset="0"/>
                        </a:rPr>
                        <a:t> Roest</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Zilveren</a:t>
                      </a:r>
                      <a:r>
                        <a:rPr lang="nl-NL" sz="1100" baseline="0" dirty="0" smtClean="0">
                          <a:effectLst/>
                          <a:latin typeface="Times New Roman" panose="02020603050405020304" pitchFamily="18" charset="0"/>
                          <a:ea typeface="Times New Roman" panose="02020603050405020304" pitchFamily="18" charset="0"/>
                        </a:rPr>
                        <a:t> Kruis</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a:t>
                      </a:r>
                      <a:r>
                        <a:rPr lang="nl-NL" sz="1100" baseline="0" dirty="0" smtClean="0">
                          <a:effectLst/>
                          <a:latin typeface="Times New Roman" panose="02020603050405020304" pitchFamily="18" charset="0"/>
                          <a:ea typeface="Times New Roman" panose="02020603050405020304" pitchFamily="18" charset="0"/>
                        </a:rPr>
                        <a:t> verantwoording</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8"/>
                  </a:ext>
                </a:extLst>
              </a:tr>
              <a:tr h="205982">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Arnoud Daan</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ASR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Directeur IA</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9"/>
                  </a:ext>
                </a:extLst>
              </a:tr>
              <a:tr h="205982">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Ilse </a:t>
                      </a:r>
                      <a:r>
                        <a:rPr lang="nl-NL" sz="1100" dirty="0" err="1" smtClean="0">
                          <a:effectLst/>
                          <a:latin typeface="Times New Roman" panose="02020603050405020304" pitchFamily="18" charset="0"/>
                          <a:ea typeface="Times New Roman" panose="02020603050405020304" pitchFamily="18" charset="0"/>
                        </a:rPr>
                        <a:t>Krieger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PWC</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smtClean="0">
                          <a:effectLst/>
                          <a:latin typeface="Times New Roman" panose="02020603050405020304" pitchFamily="18" charset="0"/>
                          <a:ea typeface="Times New Roman" panose="02020603050405020304" pitchFamily="18" charset="0"/>
                        </a:rPr>
                        <a:t>Senior</a:t>
                      </a:r>
                      <a:r>
                        <a:rPr lang="nl-NL" sz="1100" baseline="0" smtClean="0">
                          <a:effectLst/>
                          <a:latin typeface="Times New Roman" panose="02020603050405020304" pitchFamily="18" charset="0"/>
                          <a:ea typeface="Times New Roman" panose="02020603050405020304" pitchFamily="18" charset="0"/>
                        </a:rPr>
                        <a:t> </a:t>
                      </a:r>
                      <a:r>
                        <a:rPr lang="nl-NL" sz="1100" smtClean="0">
                          <a:effectLst/>
                          <a:latin typeface="Times New Roman" panose="02020603050405020304" pitchFamily="18" charset="0"/>
                          <a:ea typeface="Times New Roman" panose="02020603050405020304" pitchFamily="18" charset="0"/>
                        </a:rPr>
                        <a:t>Manager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20"/>
                  </a:ext>
                </a:extLst>
              </a:tr>
              <a:tr h="205982">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Robert Kommerij</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De Friesland</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100" dirty="0" smtClean="0">
                          <a:effectLst/>
                          <a:latin typeface="Times New Roman" panose="02020603050405020304" pitchFamily="18" charset="0"/>
                          <a:ea typeface="Times New Roman" panose="02020603050405020304" pitchFamily="18" charset="0"/>
                        </a:rPr>
                        <a:t>Manager IA</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21"/>
                  </a:ext>
                </a:extLst>
              </a:tr>
              <a:tr h="205982">
                <a:tc>
                  <a:txBody>
                    <a:bodyPr/>
                    <a:lstStyle/>
                    <a:p>
                      <a:pPr marL="269875" marR="52705" indent="-269875">
                        <a:lnSpc>
                          <a:spcPct val="115000"/>
                        </a:lnSpc>
                        <a:spcAft>
                          <a:spcPts val="0"/>
                        </a:spcAft>
                      </a:pPr>
                      <a:r>
                        <a:rPr lang="nl-NL" sz="1000" dirty="0" smtClean="0">
                          <a:effectLst/>
                        </a:rPr>
                        <a:t>Hans de </a:t>
                      </a:r>
                      <a:r>
                        <a:rPr lang="nl-NL" sz="1000" dirty="0" err="1" smtClean="0">
                          <a:effectLst/>
                        </a:rPr>
                        <a:t>WItt</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smtClean="0">
                          <a:effectLst/>
                          <a:latin typeface="+mn-lt"/>
                          <a:ea typeface="+mn-ea"/>
                        </a:rPr>
                        <a:t>Deloitte</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smtClean="0">
                          <a:effectLst/>
                        </a:rPr>
                        <a:t>Partner</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22"/>
                  </a:ext>
                </a:extLst>
              </a:tr>
              <a:tr h="205982">
                <a:tc>
                  <a:txBody>
                    <a:bodyPr/>
                    <a:lstStyle/>
                    <a:p>
                      <a:pPr marL="269875" marR="52705" indent="-269875">
                        <a:lnSpc>
                          <a:spcPct val="115000"/>
                        </a:lnSpc>
                        <a:spcAft>
                          <a:spcPts val="0"/>
                        </a:spcAft>
                      </a:pPr>
                      <a:r>
                        <a:rPr lang="nl-NL" sz="1000" dirty="0">
                          <a:effectLst/>
                        </a:rPr>
                        <a:t>Nichol Solassa</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a:effectLst/>
                        </a:rPr>
                        <a:t>KPMG</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69875" marR="52705" indent="-269875">
                        <a:lnSpc>
                          <a:spcPct val="115000"/>
                        </a:lnSpc>
                        <a:spcAft>
                          <a:spcPts val="0"/>
                        </a:spcAft>
                      </a:pPr>
                      <a:r>
                        <a:rPr lang="nl-NL" sz="1000" dirty="0" smtClean="0">
                          <a:effectLst/>
                        </a:rPr>
                        <a:t>Secretaresse</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433302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Screen"/>
  <p:tag name="KEYWORD" val="SCREEN"/>
  <p:tag name="TEMPLATEVERSION" val="01/04/2016 18:05:30"/>
</p:tagLst>
</file>

<file path=ppt/theme/theme1.xml><?xml version="1.0" encoding="utf-8"?>
<a:theme xmlns:a="http://schemas.openxmlformats.org/drawingml/2006/main" name="KPMG_Talkbook_4x3_1021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1DA"/>
        </a:solidFill>
        <a:ln>
          <a:solidFill>
            <a:schemeClr val="bg1"/>
          </a:solid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4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nchorCtr="0">
        <a:noAutofit/>
      </a:bodyPr>
      <a:lstStyle>
        <a:defPPr defTabSz="360000">
          <a:spcBef>
            <a:spcPts val="300"/>
          </a:spcBef>
          <a:defRPr sz="1400" dirty="0" err="1"/>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H Screen A4 landscape 1april 2016.pptx [Read-Only]" id="{03B1ADFB-F080-496F-8D47-9F24A3E93A24}" vid="{445B79C2-F788-4975-9AF3-46DA2E2D9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Screen Standard Template</Template>
  <TotalTime>4369</TotalTime>
  <Words>1346</Words>
  <Application>Microsoft Office PowerPoint</Application>
  <PresentationFormat>A4 (210 x 297 mm)</PresentationFormat>
  <Paragraphs>231</Paragraphs>
  <Slides>8</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8</vt:i4>
      </vt:variant>
    </vt:vector>
  </HeadingPairs>
  <TitlesOfParts>
    <vt:vector size="17" baseType="lpstr">
      <vt:lpstr>Arial</vt:lpstr>
      <vt:lpstr>Arial Narrow</vt:lpstr>
      <vt:lpstr>Calibri</vt:lpstr>
      <vt:lpstr>Courier New</vt:lpstr>
      <vt:lpstr>KPMG Extralight</vt:lpstr>
      <vt:lpstr>Times New Roman</vt:lpstr>
      <vt:lpstr>Univers for KPMG</vt:lpstr>
      <vt:lpstr>Wingdings</vt:lpstr>
      <vt:lpstr>KPMG_Talkbook_4x3_1021_2015</vt:lpstr>
      <vt:lpstr>Accountancy platform zorgverzekeraars</vt:lpstr>
      <vt:lpstr>Missie Accountancyplatform </vt:lpstr>
      <vt:lpstr>Doelstelling voor 2016-2017</vt:lpstr>
      <vt:lpstr>Positionering APZ</vt:lpstr>
      <vt:lpstr>Verdeling werkgroepen</vt:lpstr>
      <vt:lpstr>Rolverdeling binnen het APZ</vt:lpstr>
      <vt:lpstr>Bijlage I Deelnemers in het APZ</vt:lpstr>
      <vt:lpstr>Deelnemers APZ</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Innovatie</dc:title>
  <dc:creator>Kluth, Guido</dc:creator>
  <cp:lastModifiedBy>Caspar Steinebach</cp:lastModifiedBy>
  <cp:revision>189</cp:revision>
  <cp:lastPrinted>2016-10-03T10:39:54Z</cp:lastPrinted>
  <dcterms:created xsi:type="dcterms:W3CDTF">2016-04-28T12:05:18Z</dcterms:created>
  <dcterms:modified xsi:type="dcterms:W3CDTF">2017-03-21T11:53:19Z</dcterms:modified>
  <cp:category/>
</cp:coreProperties>
</file>