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 showGuides="1">
      <p:cViewPr varScale="1">
        <p:scale>
          <a:sx n="116" d="100"/>
          <a:sy n="116" d="100"/>
        </p:scale>
        <p:origin x="8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D5254-7223-B7A8-06C4-A602E8B50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CF93790-B0FA-1248-8951-6C0F3499E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C6C849-1DBD-7CEF-AD93-74C6948A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C125D1-9A3E-7122-3342-090FCE60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AC0BE1-293A-0FF2-9EC9-8222474F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22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6E14E-ECBA-D494-96F6-1EBE1B02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AB62CC1-8B1C-F198-5301-C0AA856DB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A7669C-B2B5-B7DD-A672-6499A83D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13788D-2F6B-CFE1-3789-C10E080E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6F5E2B-148B-9729-01F2-F4B8E80F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69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7B8A17F-1F15-D619-39A1-FF1BFD8245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112BE53-3B2B-CE3A-C2FC-B4E61823F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FC2EBA-FC31-E46B-9129-1DDF1756F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E2B65A-F14B-DD7B-80AC-A86A60B7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3CE1B3-47E3-5F64-DC83-D74F8D14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14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78D47-C17F-44FC-9FE4-FFA4DFFCA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E9D568-8753-BA37-8ECE-CE80CB472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0853C6-BAF6-4B07-7C40-EC3D2C1B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B97368-F409-C0F3-62DE-2366B10E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CECE5E-177B-196D-A932-4AEE0049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92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77DD4-B613-2491-CC2E-02AF0CAC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CB4D32-9783-A894-9B1B-6FE79F461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36FCA1-7E33-FCE8-72BB-B4C0A47F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512F06-199B-C302-45E7-F101DA97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5F9FB9-5FF4-0F01-A57F-69085E36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70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37717-73E5-8468-33C6-7768A966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9299B1-0CDC-A98D-8040-0B8FA3EE9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0B2222-D135-7BF0-1EBC-296F28C12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7BE4B6-29DB-0E74-4318-AC361E28B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D92A98-464C-CE14-E79A-8B017D89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5C50D6-1EDA-A736-915B-8C8A2853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54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474A3-6316-D22F-8902-2D13F5AB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0B2E11-1E20-4E6F-F48B-2706F7A1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A1EE60-9905-A71C-7CC9-F192A165D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87F790-8763-5761-0145-76ACB2255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55AD10D-CC0B-F411-9B79-8A3257ED0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0B7240A-EF28-2EA6-31EE-31E7F26E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4DA322D-09BC-0CA2-BADE-84630D38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C55E1FE-FEA2-389C-FCF6-17CB0778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526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6E5E7-7F49-1070-B7B9-D6B2E2E6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C82880-F3D3-E51A-DCD7-3D81783F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5F247A7-C50D-B659-2D42-4A9D2A76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E88B2D1-A0DF-2352-EF03-661C687D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24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CEC10D2-E2E0-D25D-7401-FBBF5D42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D362354-FD0C-C8A0-66D3-9C6CAE1A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7C8B68-072E-1D4D-6C59-54F1A62A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78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4AABB-02D4-8D1D-FB65-D201A2D7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630A19-F8BE-D1A2-70CC-27E653E6D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82958F-7419-2218-8B72-50B35FFFE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899B4B-8B56-E099-02DD-6AC95187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1FEB48-21BD-BE72-8660-DEEC7B6D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DA88A7-2801-AC2A-CE85-176CC0E0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41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207FD-5FCD-D58F-62BC-C839F867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957861-210F-D6E2-457A-CECBFBB80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8A1A3A-0420-3B09-5046-497BF48E6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164A43-EF7D-C90A-DCF8-A97B90FF7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EE9142-4BCD-2ED6-8FC4-FA7BC996D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60DDC7-B318-386B-1A8B-A35D1D25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1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FC6A3F-D074-E346-1308-429ED1EB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185F11-F440-EC93-D404-DB5A3B8D3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3C33F6-983E-0062-D38E-ED22DDC55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82033-2380-004B-97A6-65D0EC645249}" type="datetimeFigureOut">
              <a:rPr lang="nl-NL" smtClean="0"/>
              <a:t>10-03-2025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3990A7-2E7F-CFAF-9299-8853C80CA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49370F-0E87-CD61-9C57-5D6CCF478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8838C3-F17A-4E4A-9A45-C681F49C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73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vrouw, glimlach, kleding&#10;&#10;Door AI gegenereerde inhoud is mogelijk onjuist.">
            <a:extLst>
              <a:ext uri="{FF2B5EF4-FFF2-40B4-BE49-F238E27FC236}">
                <a16:creationId xmlns:a16="http://schemas.microsoft.com/office/drawing/2014/main" id="{3A47FBB7-59D1-6674-8DF0-F448CE80A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5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75C38-1DB4-10BD-73D2-6146B5DA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497D6A4-41C3-AFCB-98B0-5ABE8173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04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329D2-4FED-AE60-80FA-C70756E6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DB874B1-7F96-9D85-F8DF-E95DC6EFF1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93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Breedbeeld</PresentationFormat>
  <Paragraphs>0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Wim Hop</dc:creator>
  <cp:lastModifiedBy>Wim Hop</cp:lastModifiedBy>
  <cp:revision>2</cp:revision>
  <dcterms:created xsi:type="dcterms:W3CDTF">2025-03-04T08:37:58Z</dcterms:created>
  <dcterms:modified xsi:type="dcterms:W3CDTF">2025-03-10T12:44:57Z</dcterms:modified>
</cp:coreProperties>
</file>